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12"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8" r:id="rId13"/>
    <p:sldId id="267" r:id="rId14"/>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1"/>
    <p:restoredTop sz="94679"/>
  </p:normalViewPr>
  <p:slideViewPr>
    <p:cSldViewPr snapToGrid="0" snapToObjects="1">
      <p:cViewPr varScale="1">
        <p:scale>
          <a:sx n="81" d="100"/>
          <a:sy n="81" d="100"/>
        </p:scale>
        <p:origin x="725"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B6D9556-8438-4249-9C9E-85F6C3CBEE27}" type="doc">
      <dgm:prSet loTypeId="urn:microsoft.com/office/officeart/2008/layout/LinedList" loCatId="list" qsTypeId="urn:microsoft.com/office/officeart/2005/8/quickstyle/simple1" qsCatId="simple" csTypeId="urn:microsoft.com/office/officeart/2005/8/colors/accent1_2" csCatId="accent1"/>
      <dgm:spPr/>
      <dgm:t>
        <a:bodyPr/>
        <a:lstStyle/>
        <a:p>
          <a:endParaRPr lang="en-US"/>
        </a:p>
      </dgm:t>
    </dgm:pt>
    <dgm:pt modelId="{9D478376-BA03-4719-ACBC-AA76D863EBF5}">
      <dgm:prSet/>
      <dgm:spPr/>
      <dgm:t>
        <a:bodyPr/>
        <a:lstStyle/>
        <a:p>
          <a:r>
            <a:rPr lang="nl-NL"/>
            <a:t>Je weet waarom hygiene zo belangrijk is en kan daarbij 4 voorbeelden noemen</a:t>
          </a:r>
          <a:endParaRPr lang="en-US"/>
        </a:p>
      </dgm:t>
    </dgm:pt>
    <dgm:pt modelId="{96D1AA77-67BB-4650-96F5-E363B2157500}" type="parTrans" cxnId="{F8144E7E-C39D-45EF-8FEF-338D2A11113A}">
      <dgm:prSet/>
      <dgm:spPr/>
      <dgm:t>
        <a:bodyPr/>
        <a:lstStyle/>
        <a:p>
          <a:endParaRPr lang="en-US"/>
        </a:p>
      </dgm:t>
    </dgm:pt>
    <dgm:pt modelId="{56B1BC5D-9D6F-44A1-AD2C-2A18512008FE}" type="sibTrans" cxnId="{F8144E7E-C39D-45EF-8FEF-338D2A11113A}">
      <dgm:prSet/>
      <dgm:spPr/>
      <dgm:t>
        <a:bodyPr/>
        <a:lstStyle/>
        <a:p>
          <a:endParaRPr lang="en-US"/>
        </a:p>
      </dgm:t>
    </dgm:pt>
    <dgm:pt modelId="{F92BC2D4-A497-4F8B-BDE1-6590C8B9D2EE}">
      <dgm:prSet/>
      <dgm:spPr/>
      <dgm:t>
        <a:bodyPr/>
        <a:lstStyle/>
        <a:p>
          <a:r>
            <a:rPr lang="nl-NL"/>
            <a:t>Je weet het verschil tussen reinigen en ontsmetten </a:t>
          </a:r>
          <a:endParaRPr lang="en-US"/>
        </a:p>
      </dgm:t>
    </dgm:pt>
    <dgm:pt modelId="{F959D8AA-7A40-445B-A44E-D4FF3F459F68}" type="parTrans" cxnId="{2F717AD1-4D07-4156-A1A2-2997E1C62433}">
      <dgm:prSet/>
      <dgm:spPr/>
      <dgm:t>
        <a:bodyPr/>
        <a:lstStyle/>
        <a:p>
          <a:endParaRPr lang="en-US"/>
        </a:p>
      </dgm:t>
    </dgm:pt>
    <dgm:pt modelId="{66BAE711-D293-4F79-91CD-5649E7CB35A6}" type="sibTrans" cxnId="{2F717AD1-4D07-4156-A1A2-2997E1C62433}">
      <dgm:prSet/>
      <dgm:spPr/>
      <dgm:t>
        <a:bodyPr/>
        <a:lstStyle/>
        <a:p>
          <a:endParaRPr lang="en-US"/>
        </a:p>
      </dgm:t>
    </dgm:pt>
    <dgm:pt modelId="{4617E1EE-6311-4B2F-9A88-AECCE06B5EC5}">
      <dgm:prSet/>
      <dgm:spPr/>
      <dgm:t>
        <a:bodyPr/>
        <a:lstStyle/>
        <a:p>
          <a:r>
            <a:rPr lang="nl-NL"/>
            <a:t>Je weet tenminste 4 dingen waar je op let als het gaat om persoonlijke hygiëne</a:t>
          </a:r>
          <a:endParaRPr lang="en-US"/>
        </a:p>
      </dgm:t>
    </dgm:pt>
    <dgm:pt modelId="{96DD3032-D6A7-49A4-AB84-51F89273DB23}" type="parTrans" cxnId="{FE6C765F-81DF-49C5-82B6-CE45A0F14E69}">
      <dgm:prSet/>
      <dgm:spPr/>
      <dgm:t>
        <a:bodyPr/>
        <a:lstStyle/>
        <a:p>
          <a:endParaRPr lang="en-US"/>
        </a:p>
      </dgm:t>
    </dgm:pt>
    <dgm:pt modelId="{36DAAC8F-3D76-4966-A18F-B301AE38A37C}" type="sibTrans" cxnId="{FE6C765F-81DF-49C5-82B6-CE45A0F14E69}">
      <dgm:prSet/>
      <dgm:spPr/>
      <dgm:t>
        <a:bodyPr/>
        <a:lstStyle/>
        <a:p>
          <a:endParaRPr lang="en-US"/>
        </a:p>
      </dgm:t>
    </dgm:pt>
    <dgm:pt modelId="{E479B9E2-BF90-4CB7-86B0-FCA4215D3BF1}">
      <dgm:prSet/>
      <dgm:spPr/>
      <dgm:t>
        <a:bodyPr/>
        <a:lstStyle/>
        <a:p>
          <a:r>
            <a:rPr lang="nl-NL"/>
            <a:t>Je weet wat een meldingsplichtige/aangifteplichtige ziekte is</a:t>
          </a:r>
          <a:endParaRPr lang="en-US"/>
        </a:p>
      </dgm:t>
    </dgm:pt>
    <dgm:pt modelId="{2B525836-92C6-47CE-9A0E-022B7370D4EB}" type="parTrans" cxnId="{FC4A2B08-9924-437B-930C-6FD6860D8D18}">
      <dgm:prSet/>
      <dgm:spPr/>
      <dgm:t>
        <a:bodyPr/>
        <a:lstStyle/>
        <a:p>
          <a:endParaRPr lang="en-US"/>
        </a:p>
      </dgm:t>
    </dgm:pt>
    <dgm:pt modelId="{428468C1-B651-4D07-B13C-54F402EC9D11}" type="sibTrans" cxnId="{FC4A2B08-9924-437B-930C-6FD6860D8D18}">
      <dgm:prSet/>
      <dgm:spPr/>
      <dgm:t>
        <a:bodyPr/>
        <a:lstStyle/>
        <a:p>
          <a:endParaRPr lang="en-US"/>
        </a:p>
      </dgm:t>
    </dgm:pt>
    <dgm:pt modelId="{AD28460F-81F3-8942-8BE7-9915A41B1D25}" type="pres">
      <dgm:prSet presAssocID="{7B6D9556-8438-4249-9C9E-85F6C3CBEE27}" presName="vert0" presStyleCnt="0">
        <dgm:presLayoutVars>
          <dgm:dir/>
          <dgm:animOne val="branch"/>
          <dgm:animLvl val="lvl"/>
        </dgm:presLayoutVars>
      </dgm:prSet>
      <dgm:spPr/>
    </dgm:pt>
    <dgm:pt modelId="{C49A42D5-68EC-234A-B99E-A9A3DC6AE690}" type="pres">
      <dgm:prSet presAssocID="{9D478376-BA03-4719-ACBC-AA76D863EBF5}" presName="thickLine" presStyleLbl="alignNode1" presStyleIdx="0" presStyleCnt="4"/>
      <dgm:spPr/>
    </dgm:pt>
    <dgm:pt modelId="{3C1AB48D-D93C-F248-9709-AA7679F9CE69}" type="pres">
      <dgm:prSet presAssocID="{9D478376-BA03-4719-ACBC-AA76D863EBF5}" presName="horz1" presStyleCnt="0"/>
      <dgm:spPr/>
    </dgm:pt>
    <dgm:pt modelId="{9518D853-69AF-3843-9590-6936C74BD31C}" type="pres">
      <dgm:prSet presAssocID="{9D478376-BA03-4719-ACBC-AA76D863EBF5}" presName="tx1" presStyleLbl="revTx" presStyleIdx="0" presStyleCnt="4"/>
      <dgm:spPr/>
    </dgm:pt>
    <dgm:pt modelId="{2E89B33D-FD0D-4646-9E0C-9A57080D8211}" type="pres">
      <dgm:prSet presAssocID="{9D478376-BA03-4719-ACBC-AA76D863EBF5}" presName="vert1" presStyleCnt="0"/>
      <dgm:spPr/>
    </dgm:pt>
    <dgm:pt modelId="{7B47E018-529C-7147-8C11-2AD43412AF61}" type="pres">
      <dgm:prSet presAssocID="{F92BC2D4-A497-4F8B-BDE1-6590C8B9D2EE}" presName="thickLine" presStyleLbl="alignNode1" presStyleIdx="1" presStyleCnt="4"/>
      <dgm:spPr/>
    </dgm:pt>
    <dgm:pt modelId="{441853F4-8A16-3143-93B8-0E1993DF6E3C}" type="pres">
      <dgm:prSet presAssocID="{F92BC2D4-A497-4F8B-BDE1-6590C8B9D2EE}" presName="horz1" presStyleCnt="0"/>
      <dgm:spPr/>
    </dgm:pt>
    <dgm:pt modelId="{343B960C-4993-7643-BA91-B499DCDC2EB4}" type="pres">
      <dgm:prSet presAssocID="{F92BC2D4-A497-4F8B-BDE1-6590C8B9D2EE}" presName="tx1" presStyleLbl="revTx" presStyleIdx="1" presStyleCnt="4"/>
      <dgm:spPr/>
    </dgm:pt>
    <dgm:pt modelId="{67F1E205-40B0-4346-942B-ED568BD68CBB}" type="pres">
      <dgm:prSet presAssocID="{F92BC2D4-A497-4F8B-BDE1-6590C8B9D2EE}" presName="vert1" presStyleCnt="0"/>
      <dgm:spPr/>
    </dgm:pt>
    <dgm:pt modelId="{CAEC9C3A-DD58-3E43-8B49-9B1A44CCC3DF}" type="pres">
      <dgm:prSet presAssocID="{4617E1EE-6311-4B2F-9A88-AECCE06B5EC5}" presName="thickLine" presStyleLbl="alignNode1" presStyleIdx="2" presStyleCnt="4"/>
      <dgm:spPr/>
    </dgm:pt>
    <dgm:pt modelId="{A1AD4076-B057-DB48-94EC-0DFEFECFAA55}" type="pres">
      <dgm:prSet presAssocID="{4617E1EE-6311-4B2F-9A88-AECCE06B5EC5}" presName="horz1" presStyleCnt="0"/>
      <dgm:spPr/>
    </dgm:pt>
    <dgm:pt modelId="{91EB685A-C95D-544D-9401-DDA5F76CCD26}" type="pres">
      <dgm:prSet presAssocID="{4617E1EE-6311-4B2F-9A88-AECCE06B5EC5}" presName="tx1" presStyleLbl="revTx" presStyleIdx="2" presStyleCnt="4"/>
      <dgm:spPr/>
    </dgm:pt>
    <dgm:pt modelId="{BE81E19F-C51E-7B40-ADA3-CB1919E5A8D3}" type="pres">
      <dgm:prSet presAssocID="{4617E1EE-6311-4B2F-9A88-AECCE06B5EC5}" presName="vert1" presStyleCnt="0"/>
      <dgm:spPr/>
    </dgm:pt>
    <dgm:pt modelId="{922B48BB-7422-454B-9159-64B320E9811E}" type="pres">
      <dgm:prSet presAssocID="{E479B9E2-BF90-4CB7-86B0-FCA4215D3BF1}" presName="thickLine" presStyleLbl="alignNode1" presStyleIdx="3" presStyleCnt="4"/>
      <dgm:spPr/>
    </dgm:pt>
    <dgm:pt modelId="{AA606FFC-48E7-4B40-BED8-75839553D067}" type="pres">
      <dgm:prSet presAssocID="{E479B9E2-BF90-4CB7-86B0-FCA4215D3BF1}" presName="horz1" presStyleCnt="0"/>
      <dgm:spPr/>
    </dgm:pt>
    <dgm:pt modelId="{16020576-DB23-694A-977D-8913C279A328}" type="pres">
      <dgm:prSet presAssocID="{E479B9E2-BF90-4CB7-86B0-FCA4215D3BF1}" presName="tx1" presStyleLbl="revTx" presStyleIdx="3" presStyleCnt="4"/>
      <dgm:spPr/>
    </dgm:pt>
    <dgm:pt modelId="{A2C10250-F09F-E747-8505-88D1758C84E9}" type="pres">
      <dgm:prSet presAssocID="{E479B9E2-BF90-4CB7-86B0-FCA4215D3BF1}" presName="vert1" presStyleCnt="0"/>
      <dgm:spPr/>
    </dgm:pt>
  </dgm:ptLst>
  <dgm:cxnLst>
    <dgm:cxn modelId="{866F9906-C51D-5D4A-9FA4-76558C4C382B}" type="presOf" srcId="{E479B9E2-BF90-4CB7-86B0-FCA4215D3BF1}" destId="{16020576-DB23-694A-977D-8913C279A328}" srcOrd="0" destOrd="0" presId="urn:microsoft.com/office/officeart/2008/layout/LinedList"/>
    <dgm:cxn modelId="{FC4A2B08-9924-437B-930C-6FD6860D8D18}" srcId="{7B6D9556-8438-4249-9C9E-85F6C3CBEE27}" destId="{E479B9E2-BF90-4CB7-86B0-FCA4215D3BF1}" srcOrd="3" destOrd="0" parTransId="{2B525836-92C6-47CE-9A0E-022B7370D4EB}" sibTransId="{428468C1-B651-4D07-B13C-54F402EC9D11}"/>
    <dgm:cxn modelId="{1B89F832-E365-7945-A517-07C7061BB2F0}" type="presOf" srcId="{4617E1EE-6311-4B2F-9A88-AECCE06B5EC5}" destId="{91EB685A-C95D-544D-9401-DDA5F76CCD26}" srcOrd="0" destOrd="0" presId="urn:microsoft.com/office/officeart/2008/layout/LinedList"/>
    <dgm:cxn modelId="{FE6C765F-81DF-49C5-82B6-CE45A0F14E69}" srcId="{7B6D9556-8438-4249-9C9E-85F6C3CBEE27}" destId="{4617E1EE-6311-4B2F-9A88-AECCE06B5EC5}" srcOrd="2" destOrd="0" parTransId="{96DD3032-D6A7-49A4-AB84-51F89273DB23}" sibTransId="{36DAAC8F-3D76-4966-A18F-B301AE38A37C}"/>
    <dgm:cxn modelId="{49B36D4F-9DBC-7841-B7A1-30C7D5FC38FB}" type="presOf" srcId="{9D478376-BA03-4719-ACBC-AA76D863EBF5}" destId="{9518D853-69AF-3843-9590-6936C74BD31C}" srcOrd="0" destOrd="0" presId="urn:microsoft.com/office/officeart/2008/layout/LinedList"/>
    <dgm:cxn modelId="{F8144E7E-C39D-45EF-8FEF-338D2A11113A}" srcId="{7B6D9556-8438-4249-9C9E-85F6C3CBEE27}" destId="{9D478376-BA03-4719-ACBC-AA76D863EBF5}" srcOrd="0" destOrd="0" parTransId="{96D1AA77-67BB-4650-96F5-E363B2157500}" sibTransId="{56B1BC5D-9D6F-44A1-AD2C-2A18512008FE}"/>
    <dgm:cxn modelId="{2F717AD1-4D07-4156-A1A2-2997E1C62433}" srcId="{7B6D9556-8438-4249-9C9E-85F6C3CBEE27}" destId="{F92BC2D4-A497-4F8B-BDE1-6590C8B9D2EE}" srcOrd="1" destOrd="0" parTransId="{F959D8AA-7A40-445B-A44E-D4FF3F459F68}" sibTransId="{66BAE711-D293-4F79-91CD-5649E7CB35A6}"/>
    <dgm:cxn modelId="{C26291DD-0B8A-8745-BD88-2FAF6AD188DC}" type="presOf" srcId="{F92BC2D4-A497-4F8B-BDE1-6590C8B9D2EE}" destId="{343B960C-4993-7643-BA91-B499DCDC2EB4}" srcOrd="0" destOrd="0" presId="urn:microsoft.com/office/officeart/2008/layout/LinedList"/>
    <dgm:cxn modelId="{F34A64E8-6470-6F4C-8A53-3B08B0286806}" type="presOf" srcId="{7B6D9556-8438-4249-9C9E-85F6C3CBEE27}" destId="{AD28460F-81F3-8942-8BE7-9915A41B1D25}" srcOrd="0" destOrd="0" presId="urn:microsoft.com/office/officeart/2008/layout/LinedList"/>
    <dgm:cxn modelId="{32070238-3173-9549-A459-23A574FEC98E}" type="presParOf" srcId="{AD28460F-81F3-8942-8BE7-9915A41B1D25}" destId="{C49A42D5-68EC-234A-B99E-A9A3DC6AE690}" srcOrd="0" destOrd="0" presId="urn:microsoft.com/office/officeart/2008/layout/LinedList"/>
    <dgm:cxn modelId="{FB106AB1-CCD1-7E4D-A01A-2250D425025F}" type="presParOf" srcId="{AD28460F-81F3-8942-8BE7-9915A41B1D25}" destId="{3C1AB48D-D93C-F248-9709-AA7679F9CE69}" srcOrd="1" destOrd="0" presId="urn:microsoft.com/office/officeart/2008/layout/LinedList"/>
    <dgm:cxn modelId="{DCFF5142-6F31-F54E-A90F-E70BEBABAEAB}" type="presParOf" srcId="{3C1AB48D-D93C-F248-9709-AA7679F9CE69}" destId="{9518D853-69AF-3843-9590-6936C74BD31C}" srcOrd="0" destOrd="0" presId="urn:microsoft.com/office/officeart/2008/layout/LinedList"/>
    <dgm:cxn modelId="{1647A0EB-A724-F04F-A133-84C72F8E411A}" type="presParOf" srcId="{3C1AB48D-D93C-F248-9709-AA7679F9CE69}" destId="{2E89B33D-FD0D-4646-9E0C-9A57080D8211}" srcOrd="1" destOrd="0" presId="urn:microsoft.com/office/officeart/2008/layout/LinedList"/>
    <dgm:cxn modelId="{4723AB46-E6E7-544E-9C0C-3287D8370278}" type="presParOf" srcId="{AD28460F-81F3-8942-8BE7-9915A41B1D25}" destId="{7B47E018-529C-7147-8C11-2AD43412AF61}" srcOrd="2" destOrd="0" presId="urn:microsoft.com/office/officeart/2008/layout/LinedList"/>
    <dgm:cxn modelId="{B122B397-21CA-1D47-A4D8-72F6A65C0AEC}" type="presParOf" srcId="{AD28460F-81F3-8942-8BE7-9915A41B1D25}" destId="{441853F4-8A16-3143-93B8-0E1993DF6E3C}" srcOrd="3" destOrd="0" presId="urn:microsoft.com/office/officeart/2008/layout/LinedList"/>
    <dgm:cxn modelId="{D3C4F35A-BB29-504A-A0D3-29817750FFBF}" type="presParOf" srcId="{441853F4-8A16-3143-93B8-0E1993DF6E3C}" destId="{343B960C-4993-7643-BA91-B499DCDC2EB4}" srcOrd="0" destOrd="0" presId="urn:microsoft.com/office/officeart/2008/layout/LinedList"/>
    <dgm:cxn modelId="{658F30A7-C967-E441-A5F6-BDA4BF9793D2}" type="presParOf" srcId="{441853F4-8A16-3143-93B8-0E1993DF6E3C}" destId="{67F1E205-40B0-4346-942B-ED568BD68CBB}" srcOrd="1" destOrd="0" presId="urn:microsoft.com/office/officeart/2008/layout/LinedList"/>
    <dgm:cxn modelId="{B354BE50-6825-F74D-A62B-B9A2A47874F5}" type="presParOf" srcId="{AD28460F-81F3-8942-8BE7-9915A41B1D25}" destId="{CAEC9C3A-DD58-3E43-8B49-9B1A44CCC3DF}" srcOrd="4" destOrd="0" presId="urn:microsoft.com/office/officeart/2008/layout/LinedList"/>
    <dgm:cxn modelId="{694633DA-66C4-6640-BD7D-FB1C3BA893BD}" type="presParOf" srcId="{AD28460F-81F3-8942-8BE7-9915A41B1D25}" destId="{A1AD4076-B057-DB48-94EC-0DFEFECFAA55}" srcOrd="5" destOrd="0" presId="urn:microsoft.com/office/officeart/2008/layout/LinedList"/>
    <dgm:cxn modelId="{D12C4C58-04AE-CF4B-9A25-35139C818787}" type="presParOf" srcId="{A1AD4076-B057-DB48-94EC-0DFEFECFAA55}" destId="{91EB685A-C95D-544D-9401-DDA5F76CCD26}" srcOrd="0" destOrd="0" presId="urn:microsoft.com/office/officeart/2008/layout/LinedList"/>
    <dgm:cxn modelId="{A3869F52-BE25-8F48-A59C-0E859EC6F518}" type="presParOf" srcId="{A1AD4076-B057-DB48-94EC-0DFEFECFAA55}" destId="{BE81E19F-C51E-7B40-ADA3-CB1919E5A8D3}" srcOrd="1" destOrd="0" presId="urn:microsoft.com/office/officeart/2008/layout/LinedList"/>
    <dgm:cxn modelId="{D997F630-EB54-F746-ABEC-1F245DDD3265}" type="presParOf" srcId="{AD28460F-81F3-8942-8BE7-9915A41B1D25}" destId="{922B48BB-7422-454B-9159-64B320E9811E}" srcOrd="6" destOrd="0" presId="urn:microsoft.com/office/officeart/2008/layout/LinedList"/>
    <dgm:cxn modelId="{BD4CEA09-AE4E-F647-8694-4FF38FFEE5CA}" type="presParOf" srcId="{AD28460F-81F3-8942-8BE7-9915A41B1D25}" destId="{AA606FFC-48E7-4B40-BED8-75839553D067}" srcOrd="7" destOrd="0" presId="urn:microsoft.com/office/officeart/2008/layout/LinedList"/>
    <dgm:cxn modelId="{8DB7CA3E-BFC0-1548-A49B-A9A23A678088}" type="presParOf" srcId="{AA606FFC-48E7-4B40-BED8-75839553D067}" destId="{16020576-DB23-694A-977D-8913C279A328}" srcOrd="0" destOrd="0" presId="urn:microsoft.com/office/officeart/2008/layout/LinedList"/>
    <dgm:cxn modelId="{8B5494F5-541B-5B47-9592-E51E758BDEA3}" type="presParOf" srcId="{AA606FFC-48E7-4B40-BED8-75839553D067}" destId="{A2C10250-F09F-E747-8505-88D1758C84E9}"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7B6D9556-8438-4249-9C9E-85F6C3CBEE27}" type="doc">
      <dgm:prSet loTypeId="urn:microsoft.com/office/officeart/2008/layout/LinedList" loCatId="list" qsTypeId="urn:microsoft.com/office/officeart/2005/8/quickstyle/simple1" qsCatId="simple" csTypeId="urn:microsoft.com/office/officeart/2005/8/colors/accent1_2" csCatId="accent1"/>
      <dgm:spPr/>
      <dgm:t>
        <a:bodyPr/>
        <a:lstStyle/>
        <a:p>
          <a:endParaRPr lang="en-US"/>
        </a:p>
      </dgm:t>
    </dgm:pt>
    <dgm:pt modelId="{9D478376-BA03-4719-ACBC-AA76D863EBF5}">
      <dgm:prSet/>
      <dgm:spPr/>
      <dgm:t>
        <a:bodyPr/>
        <a:lstStyle/>
        <a:p>
          <a:r>
            <a:rPr lang="nl-NL"/>
            <a:t>Je weet waarom hygiene zo belangrijk is en kan daarbij 4 voorbeelden noemen</a:t>
          </a:r>
          <a:endParaRPr lang="en-US"/>
        </a:p>
      </dgm:t>
    </dgm:pt>
    <dgm:pt modelId="{96D1AA77-67BB-4650-96F5-E363B2157500}" type="parTrans" cxnId="{F8144E7E-C39D-45EF-8FEF-338D2A11113A}">
      <dgm:prSet/>
      <dgm:spPr/>
      <dgm:t>
        <a:bodyPr/>
        <a:lstStyle/>
        <a:p>
          <a:endParaRPr lang="en-US"/>
        </a:p>
      </dgm:t>
    </dgm:pt>
    <dgm:pt modelId="{56B1BC5D-9D6F-44A1-AD2C-2A18512008FE}" type="sibTrans" cxnId="{F8144E7E-C39D-45EF-8FEF-338D2A11113A}">
      <dgm:prSet/>
      <dgm:spPr/>
      <dgm:t>
        <a:bodyPr/>
        <a:lstStyle/>
        <a:p>
          <a:endParaRPr lang="en-US"/>
        </a:p>
      </dgm:t>
    </dgm:pt>
    <dgm:pt modelId="{F92BC2D4-A497-4F8B-BDE1-6590C8B9D2EE}">
      <dgm:prSet/>
      <dgm:spPr/>
      <dgm:t>
        <a:bodyPr/>
        <a:lstStyle/>
        <a:p>
          <a:r>
            <a:rPr lang="nl-NL"/>
            <a:t>Je weet het verschil tussen reinigen en ontsmetten </a:t>
          </a:r>
          <a:endParaRPr lang="en-US"/>
        </a:p>
      </dgm:t>
    </dgm:pt>
    <dgm:pt modelId="{F959D8AA-7A40-445B-A44E-D4FF3F459F68}" type="parTrans" cxnId="{2F717AD1-4D07-4156-A1A2-2997E1C62433}">
      <dgm:prSet/>
      <dgm:spPr/>
      <dgm:t>
        <a:bodyPr/>
        <a:lstStyle/>
        <a:p>
          <a:endParaRPr lang="en-US"/>
        </a:p>
      </dgm:t>
    </dgm:pt>
    <dgm:pt modelId="{66BAE711-D293-4F79-91CD-5649E7CB35A6}" type="sibTrans" cxnId="{2F717AD1-4D07-4156-A1A2-2997E1C62433}">
      <dgm:prSet/>
      <dgm:spPr/>
      <dgm:t>
        <a:bodyPr/>
        <a:lstStyle/>
        <a:p>
          <a:endParaRPr lang="en-US"/>
        </a:p>
      </dgm:t>
    </dgm:pt>
    <dgm:pt modelId="{4617E1EE-6311-4B2F-9A88-AECCE06B5EC5}">
      <dgm:prSet/>
      <dgm:spPr/>
      <dgm:t>
        <a:bodyPr/>
        <a:lstStyle/>
        <a:p>
          <a:r>
            <a:rPr lang="nl-NL"/>
            <a:t>Je weet tenminste 4 dingen waar je op let als het gaat om persoonlijke hygiëne</a:t>
          </a:r>
          <a:endParaRPr lang="en-US"/>
        </a:p>
      </dgm:t>
    </dgm:pt>
    <dgm:pt modelId="{96DD3032-D6A7-49A4-AB84-51F89273DB23}" type="parTrans" cxnId="{FE6C765F-81DF-49C5-82B6-CE45A0F14E69}">
      <dgm:prSet/>
      <dgm:spPr/>
      <dgm:t>
        <a:bodyPr/>
        <a:lstStyle/>
        <a:p>
          <a:endParaRPr lang="en-US"/>
        </a:p>
      </dgm:t>
    </dgm:pt>
    <dgm:pt modelId="{36DAAC8F-3D76-4966-A18F-B301AE38A37C}" type="sibTrans" cxnId="{FE6C765F-81DF-49C5-82B6-CE45A0F14E69}">
      <dgm:prSet/>
      <dgm:spPr/>
      <dgm:t>
        <a:bodyPr/>
        <a:lstStyle/>
        <a:p>
          <a:endParaRPr lang="en-US"/>
        </a:p>
      </dgm:t>
    </dgm:pt>
    <dgm:pt modelId="{E479B9E2-BF90-4CB7-86B0-FCA4215D3BF1}">
      <dgm:prSet/>
      <dgm:spPr/>
      <dgm:t>
        <a:bodyPr/>
        <a:lstStyle/>
        <a:p>
          <a:r>
            <a:rPr lang="nl-NL"/>
            <a:t>Je weet wat een meldingsplichtige/aangifteplichtige ziekte is</a:t>
          </a:r>
          <a:endParaRPr lang="en-US"/>
        </a:p>
      </dgm:t>
    </dgm:pt>
    <dgm:pt modelId="{2B525836-92C6-47CE-9A0E-022B7370D4EB}" type="parTrans" cxnId="{FC4A2B08-9924-437B-930C-6FD6860D8D18}">
      <dgm:prSet/>
      <dgm:spPr/>
      <dgm:t>
        <a:bodyPr/>
        <a:lstStyle/>
        <a:p>
          <a:endParaRPr lang="en-US"/>
        </a:p>
      </dgm:t>
    </dgm:pt>
    <dgm:pt modelId="{428468C1-B651-4D07-B13C-54F402EC9D11}" type="sibTrans" cxnId="{FC4A2B08-9924-437B-930C-6FD6860D8D18}">
      <dgm:prSet/>
      <dgm:spPr/>
      <dgm:t>
        <a:bodyPr/>
        <a:lstStyle/>
        <a:p>
          <a:endParaRPr lang="en-US"/>
        </a:p>
      </dgm:t>
    </dgm:pt>
    <dgm:pt modelId="{AD28460F-81F3-8942-8BE7-9915A41B1D25}" type="pres">
      <dgm:prSet presAssocID="{7B6D9556-8438-4249-9C9E-85F6C3CBEE27}" presName="vert0" presStyleCnt="0">
        <dgm:presLayoutVars>
          <dgm:dir/>
          <dgm:animOne val="branch"/>
          <dgm:animLvl val="lvl"/>
        </dgm:presLayoutVars>
      </dgm:prSet>
      <dgm:spPr/>
    </dgm:pt>
    <dgm:pt modelId="{C49A42D5-68EC-234A-B99E-A9A3DC6AE690}" type="pres">
      <dgm:prSet presAssocID="{9D478376-BA03-4719-ACBC-AA76D863EBF5}" presName="thickLine" presStyleLbl="alignNode1" presStyleIdx="0" presStyleCnt="4"/>
      <dgm:spPr/>
    </dgm:pt>
    <dgm:pt modelId="{3C1AB48D-D93C-F248-9709-AA7679F9CE69}" type="pres">
      <dgm:prSet presAssocID="{9D478376-BA03-4719-ACBC-AA76D863EBF5}" presName="horz1" presStyleCnt="0"/>
      <dgm:spPr/>
    </dgm:pt>
    <dgm:pt modelId="{9518D853-69AF-3843-9590-6936C74BD31C}" type="pres">
      <dgm:prSet presAssocID="{9D478376-BA03-4719-ACBC-AA76D863EBF5}" presName="tx1" presStyleLbl="revTx" presStyleIdx="0" presStyleCnt="4"/>
      <dgm:spPr/>
    </dgm:pt>
    <dgm:pt modelId="{2E89B33D-FD0D-4646-9E0C-9A57080D8211}" type="pres">
      <dgm:prSet presAssocID="{9D478376-BA03-4719-ACBC-AA76D863EBF5}" presName="vert1" presStyleCnt="0"/>
      <dgm:spPr/>
    </dgm:pt>
    <dgm:pt modelId="{7B47E018-529C-7147-8C11-2AD43412AF61}" type="pres">
      <dgm:prSet presAssocID="{F92BC2D4-A497-4F8B-BDE1-6590C8B9D2EE}" presName="thickLine" presStyleLbl="alignNode1" presStyleIdx="1" presStyleCnt="4"/>
      <dgm:spPr/>
    </dgm:pt>
    <dgm:pt modelId="{441853F4-8A16-3143-93B8-0E1993DF6E3C}" type="pres">
      <dgm:prSet presAssocID="{F92BC2D4-A497-4F8B-BDE1-6590C8B9D2EE}" presName="horz1" presStyleCnt="0"/>
      <dgm:spPr/>
    </dgm:pt>
    <dgm:pt modelId="{343B960C-4993-7643-BA91-B499DCDC2EB4}" type="pres">
      <dgm:prSet presAssocID="{F92BC2D4-A497-4F8B-BDE1-6590C8B9D2EE}" presName="tx1" presStyleLbl="revTx" presStyleIdx="1" presStyleCnt="4"/>
      <dgm:spPr/>
    </dgm:pt>
    <dgm:pt modelId="{67F1E205-40B0-4346-942B-ED568BD68CBB}" type="pres">
      <dgm:prSet presAssocID="{F92BC2D4-A497-4F8B-BDE1-6590C8B9D2EE}" presName="vert1" presStyleCnt="0"/>
      <dgm:spPr/>
    </dgm:pt>
    <dgm:pt modelId="{CAEC9C3A-DD58-3E43-8B49-9B1A44CCC3DF}" type="pres">
      <dgm:prSet presAssocID="{4617E1EE-6311-4B2F-9A88-AECCE06B5EC5}" presName="thickLine" presStyleLbl="alignNode1" presStyleIdx="2" presStyleCnt="4"/>
      <dgm:spPr/>
    </dgm:pt>
    <dgm:pt modelId="{A1AD4076-B057-DB48-94EC-0DFEFECFAA55}" type="pres">
      <dgm:prSet presAssocID="{4617E1EE-6311-4B2F-9A88-AECCE06B5EC5}" presName="horz1" presStyleCnt="0"/>
      <dgm:spPr/>
    </dgm:pt>
    <dgm:pt modelId="{91EB685A-C95D-544D-9401-DDA5F76CCD26}" type="pres">
      <dgm:prSet presAssocID="{4617E1EE-6311-4B2F-9A88-AECCE06B5EC5}" presName="tx1" presStyleLbl="revTx" presStyleIdx="2" presStyleCnt="4"/>
      <dgm:spPr/>
    </dgm:pt>
    <dgm:pt modelId="{BE81E19F-C51E-7B40-ADA3-CB1919E5A8D3}" type="pres">
      <dgm:prSet presAssocID="{4617E1EE-6311-4B2F-9A88-AECCE06B5EC5}" presName="vert1" presStyleCnt="0"/>
      <dgm:spPr/>
    </dgm:pt>
    <dgm:pt modelId="{922B48BB-7422-454B-9159-64B320E9811E}" type="pres">
      <dgm:prSet presAssocID="{E479B9E2-BF90-4CB7-86B0-FCA4215D3BF1}" presName="thickLine" presStyleLbl="alignNode1" presStyleIdx="3" presStyleCnt="4"/>
      <dgm:spPr/>
    </dgm:pt>
    <dgm:pt modelId="{AA606FFC-48E7-4B40-BED8-75839553D067}" type="pres">
      <dgm:prSet presAssocID="{E479B9E2-BF90-4CB7-86B0-FCA4215D3BF1}" presName="horz1" presStyleCnt="0"/>
      <dgm:spPr/>
    </dgm:pt>
    <dgm:pt modelId="{16020576-DB23-694A-977D-8913C279A328}" type="pres">
      <dgm:prSet presAssocID="{E479B9E2-BF90-4CB7-86B0-FCA4215D3BF1}" presName="tx1" presStyleLbl="revTx" presStyleIdx="3" presStyleCnt="4"/>
      <dgm:spPr/>
    </dgm:pt>
    <dgm:pt modelId="{A2C10250-F09F-E747-8505-88D1758C84E9}" type="pres">
      <dgm:prSet presAssocID="{E479B9E2-BF90-4CB7-86B0-FCA4215D3BF1}" presName="vert1" presStyleCnt="0"/>
      <dgm:spPr/>
    </dgm:pt>
  </dgm:ptLst>
  <dgm:cxnLst>
    <dgm:cxn modelId="{866F9906-C51D-5D4A-9FA4-76558C4C382B}" type="presOf" srcId="{E479B9E2-BF90-4CB7-86B0-FCA4215D3BF1}" destId="{16020576-DB23-694A-977D-8913C279A328}" srcOrd="0" destOrd="0" presId="urn:microsoft.com/office/officeart/2008/layout/LinedList"/>
    <dgm:cxn modelId="{FC4A2B08-9924-437B-930C-6FD6860D8D18}" srcId="{7B6D9556-8438-4249-9C9E-85F6C3CBEE27}" destId="{E479B9E2-BF90-4CB7-86B0-FCA4215D3BF1}" srcOrd="3" destOrd="0" parTransId="{2B525836-92C6-47CE-9A0E-022B7370D4EB}" sibTransId="{428468C1-B651-4D07-B13C-54F402EC9D11}"/>
    <dgm:cxn modelId="{1B89F832-E365-7945-A517-07C7061BB2F0}" type="presOf" srcId="{4617E1EE-6311-4B2F-9A88-AECCE06B5EC5}" destId="{91EB685A-C95D-544D-9401-DDA5F76CCD26}" srcOrd="0" destOrd="0" presId="urn:microsoft.com/office/officeart/2008/layout/LinedList"/>
    <dgm:cxn modelId="{FE6C765F-81DF-49C5-82B6-CE45A0F14E69}" srcId="{7B6D9556-8438-4249-9C9E-85F6C3CBEE27}" destId="{4617E1EE-6311-4B2F-9A88-AECCE06B5EC5}" srcOrd="2" destOrd="0" parTransId="{96DD3032-D6A7-49A4-AB84-51F89273DB23}" sibTransId="{36DAAC8F-3D76-4966-A18F-B301AE38A37C}"/>
    <dgm:cxn modelId="{49B36D4F-9DBC-7841-B7A1-30C7D5FC38FB}" type="presOf" srcId="{9D478376-BA03-4719-ACBC-AA76D863EBF5}" destId="{9518D853-69AF-3843-9590-6936C74BD31C}" srcOrd="0" destOrd="0" presId="urn:microsoft.com/office/officeart/2008/layout/LinedList"/>
    <dgm:cxn modelId="{F8144E7E-C39D-45EF-8FEF-338D2A11113A}" srcId="{7B6D9556-8438-4249-9C9E-85F6C3CBEE27}" destId="{9D478376-BA03-4719-ACBC-AA76D863EBF5}" srcOrd="0" destOrd="0" parTransId="{96D1AA77-67BB-4650-96F5-E363B2157500}" sibTransId="{56B1BC5D-9D6F-44A1-AD2C-2A18512008FE}"/>
    <dgm:cxn modelId="{2F717AD1-4D07-4156-A1A2-2997E1C62433}" srcId="{7B6D9556-8438-4249-9C9E-85F6C3CBEE27}" destId="{F92BC2D4-A497-4F8B-BDE1-6590C8B9D2EE}" srcOrd="1" destOrd="0" parTransId="{F959D8AA-7A40-445B-A44E-D4FF3F459F68}" sibTransId="{66BAE711-D293-4F79-91CD-5649E7CB35A6}"/>
    <dgm:cxn modelId="{C26291DD-0B8A-8745-BD88-2FAF6AD188DC}" type="presOf" srcId="{F92BC2D4-A497-4F8B-BDE1-6590C8B9D2EE}" destId="{343B960C-4993-7643-BA91-B499DCDC2EB4}" srcOrd="0" destOrd="0" presId="urn:microsoft.com/office/officeart/2008/layout/LinedList"/>
    <dgm:cxn modelId="{F34A64E8-6470-6F4C-8A53-3B08B0286806}" type="presOf" srcId="{7B6D9556-8438-4249-9C9E-85F6C3CBEE27}" destId="{AD28460F-81F3-8942-8BE7-9915A41B1D25}" srcOrd="0" destOrd="0" presId="urn:microsoft.com/office/officeart/2008/layout/LinedList"/>
    <dgm:cxn modelId="{32070238-3173-9549-A459-23A574FEC98E}" type="presParOf" srcId="{AD28460F-81F3-8942-8BE7-9915A41B1D25}" destId="{C49A42D5-68EC-234A-B99E-A9A3DC6AE690}" srcOrd="0" destOrd="0" presId="urn:microsoft.com/office/officeart/2008/layout/LinedList"/>
    <dgm:cxn modelId="{FB106AB1-CCD1-7E4D-A01A-2250D425025F}" type="presParOf" srcId="{AD28460F-81F3-8942-8BE7-9915A41B1D25}" destId="{3C1AB48D-D93C-F248-9709-AA7679F9CE69}" srcOrd="1" destOrd="0" presId="urn:microsoft.com/office/officeart/2008/layout/LinedList"/>
    <dgm:cxn modelId="{DCFF5142-6F31-F54E-A90F-E70BEBABAEAB}" type="presParOf" srcId="{3C1AB48D-D93C-F248-9709-AA7679F9CE69}" destId="{9518D853-69AF-3843-9590-6936C74BD31C}" srcOrd="0" destOrd="0" presId="urn:microsoft.com/office/officeart/2008/layout/LinedList"/>
    <dgm:cxn modelId="{1647A0EB-A724-F04F-A133-84C72F8E411A}" type="presParOf" srcId="{3C1AB48D-D93C-F248-9709-AA7679F9CE69}" destId="{2E89B33D-FD0D-4646-9E0C-9A57080D8211}" srcOrd="1" destOrd="0" presId="urn:microsoft.com/office/officeart/2008/layout/LinedList"/>
    <dgm:cxn modelId="{4723AB46-E6E7-544E-9C0C-3287D8370278}" type="presParOf" srcId="{AD28460F-81F3-8942-8BE7-9915A41B1D25}" destId="{7B47E018-529C-7147-8C11-2AD43412AF61}" srcOrd="2" destOrd="0" presId="urn:microsoft.com/office/officeart/2008/layout/LinedList"/>
    <dgm:cxn modelId="{B122B397-21CA-1D47-A4D8-72F6A65C0AEC}" type="presParOf" srcId="{AD28460F-81F3-8942-8BE7-9915A41B1D25}" destId="{441853F4-8A16-3143-93B8-0E1993DF6E3C}" srcOrd="3" destOrd="0" presId="urn:microsoft.com/office/officeart/2008/layout/LinedList"/>
    <dgm:cxn modelId="{D3C4F35A-BB29-504A-A0D3-29817750FFBF}" type="presParOf" srcId="{441853F4-8A16-3143-93B8-0E1993DF6E3C}" destId="{343B960C-4993-7643-BA91-B499DCDC2EB4}" srcOrd="0" destOrd="0" presId="urn:microsoft.com/office/officeart/2008/layout/LinedList"/>
    <dgm:cxn modelId="{658F30A7-C967-E441-A5F6-BDA4BF9793D2}" type="presParOf" srcId="{441853F4-8A16-3143-93B8-0E1993DF6E3C}" destId="{67F1E205-40B0-4346-942B-ED568BD68CBB}" srcOrd="1" destOrd="0" presId="urn:microsoft.com/office/officeart/2008/layout/LinedList"/>
    <dgm:cxn modelId="{B354BE50-6825-F74D-A62B-B9A2A47874F5}" type="presParOf" srcId="{AD28460F-81F3-8942-8BE7-9915A41B1D25}" destId="{CAEC9C3A-DD58-3E43-8B49-9B1A44CCC3DF}" srcOrd="4" destOrd="0" presId="urn:microsoft.com/office/officeart/2008/layout/LinedList"/>
    <dgm:cxn modelId="{694633DA-66C4-6640-BD7D-FB1C3BA893BD}" type="presParOf" srcId="{AD28460F-81F3-8942-8BE7-9915A41B1D25}" destId="{A1AD4076-B057-DB48-94EC-0DFEFECFAA55}" srcOrd="5" destOrd="0" presId="urn:microsoft.com/office/officeart/2008/layout/LinedList"/>
    <dgm:cxn modelId="{D12C4C58-04AE-CF4B-9A25-35139C818787}" type="presParOf" srcId="{A1AD4076-B057-DB48-94EC-0DFEFECFAA55}" destId="{91EB685A-C95D-544D-9401-DDA5F76CCD26}" srcOrd="0" destOrd="0" presId="urn:microsoft.com/office/officeart/2008/layout/LinedList"/>
    <dgm:cxn modelId="{A3869F52-BE25-8F48-A59C-0E859EC6F518}" type="presParOf" srcId="{A1AD4076-B057-DB48-94EC-0DFEFECFAA55}" destId="{BE81E19F-C51E-7B40-ADA3-CB1919E5A8D3}" srcOrd="1" destOrd="0" presId="urn:microsoft.com/office/officeart/2008/layout/LinedList"/>
    <dgm:cxn modelId="{D997F630-EB54-F746-ABEC-1F245DDD3265}" type="presParOf" srcId="{AD28460F-81F3-8942-8BE7-9915A41B1D25}" destId="{922B48BB-7422-454B-9159-64B320E9811E}" srcOrd="6" destOrd="0" presId="urn:microsoft.com/office/officeart/2008/layout/LinedList"/>
    <dgm:cxn modelId="{BD4CEA09-AE4E-F647-8694-4FF38FFEE5CA}" type="presParOf" srcId="{AD28460F-81F3-8942-8BE7-9915A41B1D25}" destId="{AA606FFC-48E7-4B40-BED8-75839553D067}" srcOrd="7" destOrd="0" presId="urn:microsoft.com/office/officeart/2008/layout/LinedList"/>
    <dgm:cxn modelId="{8DB7CA3E-BFC0-1548-A49B-A9A23A678088}" type="presParOf" srcId="{AA606FFC-48E7-4B40-BED8-75839553D067}" destId="{16020576-DB23-694A-977D-8913C279A328}" srcOrd="0" destOrd="0" presId="urn:microsoft.com/office/officeart/2008/layout/LinedList"/>
    <dgm:cxn modelId="{8B5494F5-541B-5B47-9592-E51E758BDEA3}" type="presParOf" srcId="{AA606FFC-48E7-4B40-BED8-75839553D067}" destId="{A2C10250-F09F-E747-8505-88D1758C84E9}"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49A42D5-68EC-234A-B99E-A9A3DC6AE690}">
      <dsp:nvSpPr>
        <dsp:cNvPr id="0" name=""/>
        <dsp:cNvSpPr/>
      </dsp:nvSpPr>
      <dsp:spPr>
        <a:xfrm>
          <a:off x="0" y="0"/>
          <a:ext cx="10515600"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9518D853-69AF-3843-9590-6936C74BD31C}">
      <dsp:nvSpPr>
        <dsp:cNvPr id="0" name=""/>
        <dsp:cNvSpPr/>
      </dsp:nvSpPr>
      <dsp:spPr>
        <a:xfrm>
          <a:off x="0" y="0"/>
          <a:ext cx="10515600" cy="108783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4300" tIns="114300" rIns="114300" bIns="114300" numCol="1" spcCol="1270" anchor="t" anchorCtr="0">
          <a:noAutofit/>
        </a:bodyPr>
        <a:lstStyle/>
        <a:p>
          <a:pPr marL="0" lvl="0" indent="0" algn="l" defTabSz="1333500">
            <a:lnSpc>
              <a:spcPct val="90000"/>
            </a:lnSpc>
            <a:spcBef>
              <a:spcPct val="0"/>
            </a:spcBef>
            <a:spcAft>
              <a:spcPct val="35000"/>
            </a:spcAft>
            <a:buNone/>
          </a:pPr>
          <a:r>
            <a:rPr lang="nl-NL" sz="3000" kern="1200"/>
            <a:t>Je weet waarom hygiene zo belangrijk is en kan daarbij 4 voorbeelden noemen</a:t>
          </a:r>
          <a:endParaRPr lang="en-US" sz="3000" kern="1200"/>
        </a:p>
      </dsp:txBody>
      <dsp:txXfrm>
        <a:off x="0" y="0"/>
        <a:ext cx="10515600" cy="1087834"/>
      </dsp:txXfrm>
    </dsp:sp>
    <dsp:sp modelId="{7B47E018-529C-7147-8C11-2AD43412AF61}">
      <dsp:nvSpPr>
        <dsp:cNvPr id="0" name=""/>
        <dsp:cNvSpPr/>
      </dsp:nvSpPr>
      <dsp:spPr>
        <a:xfrm>
          <a:off x="0" y="1087834"/>
          <a:ext cx="10515600"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43B960C-4993-7643-BA91-B499DCDC2EB4}">
      <dsp:nvSpPr>
        <dsp:cNvPr id="0" name=""/>
        <dsp:cNvSpPr/>
      </dsp:nvSpPr>
      <dsp:spPr>
        <a:xfrm>
          <a:off x="0" y="1087834"/>
          <a:ext cx="10515600" cy="108783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4300" tIns="114300" rIns="114300" bIns="114300" numCol="1" spcCol="1270" anchor="t" anchorCtr="0">
          <a:noAutofit/>
        </a:bodyPr>
        <a:lstStyle/>
        <a:p>
          <a:pPr marL="0" lvl="0" indent="0" algn="l" defTabSz="1333500">
            <a:lnSpc>
              <a:spcPct val="90000"/>
            </a:lnSpc>
            <a:spcBef>
              <a:spcPct val="0"/>
            </a:spcBef>
            <a:spcAft>
              <a:spcPct val="35000"/>
            </a:spcAft>
            <a:buNone/>
          </a:pPr>
          <a:r>
            <a:rPr lang="nl-NL" sz="3000" kern="1200"/>
            <a:t>Je weet het verschil tussen reinigen en ontsmetten </a:t>
          </a:r>
          <a:endParaRPr lang="en-US" sz="3000" kern="1200"/>
        </a:p>
      </dsp:txBody>
      <dsp:txXfrm>
        <a:off x="0" y="1087834"/>
        <a:ext cx="10515600" cy="1087834"/>
      </dsp:txXfrm>
    </dsp:sp>
    <dsp:sp modelId="{CAEC9C3A-DD58-3E43-8B49-9B1A44CCC3DF}">
      <dsp:nvSpPr>
        <dsp:cNvPr id="0" name=""/>
        <dsp:cNvSpPr/>
      </dsp:nvSpPr>
      <dsp:spPr>
        <a:xfrm>
          <a:off x="0" y="2175669"/>
          <a:ext cx="10515600"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91EB685A-C95D-544D-9401-DDA5F76CCD26}">
      <dsp:nvSpPr>
        <dsp:cNvPr id="0" name=""/>
        <dsp:cNvSpPr/>
      </dsp:nvSpPr>
      <dsp:spPr>
        <a:xfrm>
          <a:off x="0" y="2175669"/>
          <a:ext cx="10515600" cy="108783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4300" tIns="114300" rIns="114300" bIns="114300" numCol="1" spcCol="1270" anchor="t" anchorCtr="0">
          <a:noAutofit/>
        </a:bodyPr>
        <a:lstStyle/>
        <a:p>
          <a:pPr marL="0" lvl="0" indent="0" algn="l" defTabSz="1333500">
            <a:lnSpc>
              <a:spcPct val="90000"/>
            </a:lnSpc>
            <a:spcBef>
              <a:spcPct val="0"/>
            </a:spcBef>
            <a:spcAft>
              <a:spcPct val="35000"/>
            </a:spcAft>
            <a:buNone/>
          </a:pPr>
          <a:r>
            <a:rPr lang="nl-NL" sz="3000" kern="1200"/>
            <a:t>Je weet tenminste 4 dingen waar je op let als het gaat om persoonlijke hygiëne</a:t>
          </a:r>
          <a:endParaRPr lang="en-US" sz="3000" kern="1200"/>
        </a:p>
      </dsp:txBody>
      <dsp:txXfrm>
        <a:off x="0" y="2175669"/>
        <a:ext cx="10515600" cy="1087834"/>
      </dsp:txXfrm>
    </dsp:sp>
    <dsp:sp modelId="{922B48BB-7422-454B-9159-64B320E9811E}">
      <dsp:nvSpPr>
        <dsp:cNvPr id="0" name=""/>
        <dsp:cNvSpPr/>
      </dsp:nvSpPr>
      <dsp:spPr>
        <a:xfrm>
          <a:off x="0" y="3263503"/>
          <a:ext cx="10515600"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16020576-DB23-694A-977D-8913C279A328}">
      <dsp:nvSpPr>
        <dsp:cNvPr id="0" name=""/>
        <dsp:cNvSpPr/>
      </dsp:nvSpPr>
      <dsp:spPr>
        <a:xfrm>
          <a:off x="0" y="3263503"/>
          <a:ext cx="10515600" cy="108783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4300" tIns="114300" rIns="114300" bIns="114300" numCol="1" spcCol="1270" anchor="t" anchorCtr="0">
          <a:noAutofit/>
        </a:bodyPr>
        <a:lstStyle/>
        <a:p>
          <a:pPr marL="0" lvl="0" indent="0" algn="l" defTabSz="1333500">
            <a:lnSpc>
              <a:spcPct val="90000"/>
            </a:lnSpc>
            <a:spcBef>
              <a:spcPct val="0"/>
            </a:spcBef>
            <a:spcAft>
              <a:spcPct val="35000"/>
            </a:spcAft>
            <a:buNone/>
          </a:pPr>
          <a:r>
            <a:rPr lang="nl-NL" sz="3000" kern="1200"/>
            <a:t>Je weet wat een meldingsplichtige/aangifteplichtige ziekte is</a:t>
          </a:r>
          <a:endParaRPr lang="en-US" sz="3000" kern="1200"/>
        </a:p>
      </dsp:txBody>
      <dsp:txXfrm>
        <a:off x="0" y="3263503"/>
        <a:ext cx="10515600" cy="108783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49A42D5-68EC-234A-B99E-A9A3DC6AE690}">
      <dsp:nvSpPr>
        <dsp:cNvPr id="0" name=""/>
        <dsp:cNvSpPr/>
      </dsp:nvSpPr>
      <dsp:spPr>
        <a:xfrm>
          <a:off x="0" y="0"/>
          <a:ext cx="10515600"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9518D853-69AF-3843-9590-6936C74BD31C}">
      <dsp:nvSpPr>
        <dsp:cNvPr id="0" name=""/>
        <dsp:cNvSpPr/>
      </dsp:nvSpPr>
      <dsp:spPr>
        <a:xfrm>
          <a:off x="0" y="0"/>
          <a:ext cx="10515600" cy="108783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4300" tIns="114300" rIns="114300" bIns="114300" numCol="1" spcCol="1270" anchor="t" anchorCtr="0">
          <a:noAutofit/>
        </a:bodyPr>
        <a:lstStyle/>
        <a:p>
          <a:pPr marL="0" lvl="0" indent="0" algn="l" defTabSz="1333500">
            <a:lnSpc>
              <a:spcPct val="90000"/>
            </a:lnSpc>
            <a:spcBef>
              <a:spcPct val="0"/>
            </a:spcBef>
            <a:spcAft>
              <a:spcPct val="35000"/>
            </a:spcAft>
            <a:buNone/>
          </a:pPr>
          <a:r>
            <a:rPr lang="nl-NL" sz="3000" kern="1200"/>
            <a:t>Je weet waarom hygiene zo belangrijk is en kan daarbij 4 voorbeelden noemen</a:t>
          </a:r>
          <a:endParaRPr lang="en-US" sz="3000" kern="1200"/>
        </a:p>
      </dsp:txBody>
      <dsp:txXfrm>
        <a:off x="0" y="0"/>
        <a:ext cx="10515600" cy="1087834"/>
      </dsp:txXfrm>
    </dsp:sp>
    <dsp:sp modelId="{7B47E018-529C-7147-8C11-2AD43412AF61}">
      <dsp:nvSpPr>
        <dsp:cNvPr id="0" name=""/>
        <dsp:cNvSpPr/>
      </dsp:nvSpPr>
      <dsp:spPr>
        <a:xfrm>
          <a:off x="0" y="1087834"/>
          <a:ext cx="10515600"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43B960C-4993-7643-BA91-B499DCDC2EB4}">
      <dsp:nvSpPr>
        <dsp:cNvPr id="0" name=""/>
        <dsp:cNvSpPr/>
      </dsp:nvSpPr>
      <dsp:spPr>
        <a:xfrm>
          <a:off x="0" y="1087834"/>
          <a:ext cx="10515600" cy="108783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4300" tIns="114300" rIns="114300" bIns="114300" numCol="1" spcCol="1270" anchor="t" anchorCtr="0">
          <a:noAutofit/>
        </a:bodyPr>
        <a:lstStyle/>
        <a:p>
          <a:pPr marL="0" lvl="0" indent="0" algn="l" defTabSz="1333500">
            <a:lnSpc>
              <a:spcPct val="90000"/>
            </a:lnSpc>
            <a:spcBef>
              <a:spcPct val="0"/>
            </a:spcBef>
            <a:spcAft>
              <a:spcPct val="35000"/>
            </a:spcAft>
            <a:buNone/>
          </a:pPr>
          <a:r>
            <a:rPr lang="nl-NL" sz="3000" kern="1200"/>
            <a:t>Je weet het verschil tussen reinigen en ontsmetten </a:t>
          </a:r>
          <a:endParaRPr lang="en-US" sz="3000" kern="1200"/>
        </a:p>
      </dsp:txBody>
      <dsp:txXfrm>
        <a:off x="0" y="1087834"/>
        <a:ext cx="10515600" cy="1087834"/>
      </dsp:txXfrm>
    </dsp:sp>
    <dsp:sp modelId="{CAEC9C3A-DD58-3E43-8B49-9B1A44CCC3DF}">
      <dsp:nvSpPr>
        <dsp:cNvPr id="0" name=""/>
        <dsp:cNvSpPr/>
      </dsp:nvSpPr>
      <dsp:spPr>
        <a:xfrm>
          <a:off x="0" y="2175669"/>
          <a:ext cx="10515600"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91EB685A-C95D-544D-9401-DDA5F76CCD26}">
      <dsp:nvSpPr>
        <dsp:cNvPr id="0" name=""/>
        <dsp:cNvSpPr/>
      </dsp:nvSpPr>
      <dsp:spPr>
        <a:xfrm>
          <a:off x="0" y="2175669"/>
          <a:ext cx="10515600" cy="108783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4300" tIns="114300" rIns="114300" bIns="114300" numCol="1" spcCol="1270" anchor="t" anchorCtr="0">
          <a:noAutofit/>
        </a:bodyPr>
        <a:lstStyle/>
        <a:p>
          <a:pPr marL="0" lvl="0" indent="0" algn="l" defTabSz="1333500">
            <a:lnSpc>
              <a:spcPct val="90000"/>
            </a:lnSpc>
            <a:spcBef>
              <a:spcPct val="0"/>
            </a:spcBef>
            <a:spcAft>
              <a:spcPct val="35000"/>
            </a:spcAft>
            <a:buNone/>
          </a:pPr>
          <a:r>
            <a:rPr lang="nl-NL" sz="3000" kern="1200"/>
            <a:t>Je weet tenminste 4 dingen waar je op let als het gaat om persoonlijke hygiëne</a:t>
          </a:r>
          <a:endParaRPr lang="en-US" sz="3000" kern="1200"/>
        </a:p>
      </dsp:txBody>
      <dsp:txXfrm>
        <a:off x="0" y="2175669"/>
        <a:ext cx="10515600" cy="1087834"/>
      </dsp:txXfrm>
    </dsp:sp>
    <dsp:sp modelId="{922B48BB-7422-454B-9159-64B320E9811E}">
      <dsp:nvSpPr>
        <dsp:cNvPr id="0" name=""/>
        <dsp:cNvSpPr/>
      </dsp:nvSpPr>
      <dsp:spPr>
        <a:xfrm>
          <a:off x="0" y="3263503"/>
          <a:ext cx="10515600"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16020576-DB23-694A-977D-8913C279A328}">
      <dsp:nvSpPr>
        <dsp:cNvPr id="0" name=""/>
        <dsp:cNvSpPr/>
      </dsp:nvSpPr>
      <dsp:spPr>
        <a:xfrm>
          <a:off x="0" y="3263503"/>
          <a:ext cx="10515600" cy="108783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4300" tIns="114300" rIns="114300" bIns="114300" numCol="1" spcCol="1270" anchor="t" anchorCtr="0">
          <a:noAutofit/>
        </a:bodyPr>
        <a:lstStyle/>
        <a:p>
          <a:pPr marL="0" lvl="0" indent="0" algn="l" defTabSz="1333500">
            <a:lnSpc>
              <a:spcPct val="90000"/>
            </a:lnSpc>
            <a:spcBef>
              <a:spcPct val="0"/>
            </a:spcBef>
            <a:spcAft>
              <a:spcPct val="35000"/>
            </a:spcAft>
            <a:buNone/>
          </a:pPr>
          <a:r>
            <a:rPr lang="nl-NL" sz="3000" kern="1200"/>
            <a:t>Je weet wat een meldingsplichtige/aangifteplichtige ziekte is</a:t>
          </a:r>
          <a:endParaRPr lang="en-US" sz="3000" kern="1200"/>
        </a:p>
      </dsp:txBody>
      <dsp:txXfrm>
        <a:off x="0" y="3263503"/>
        <a:ext cx="10515600" cy="1087834"/>
      </dsp:txXfrm>
    </dsp:sp>
  </dsp:spTree>
</dsp:drawing>
</file>

<file path=ppt/diagrams/layout1.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2.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640AAD-80AF-40E7-BE3F-43D32FC68ED4}"/>
              </a:ext>
            </a:extLst>
          </p:cNvPr>
          <p:cNvSpPr>
            <a:spLocks noGrp="1"/>
          </p:cNvSpPr>
          <p:nvPr>
            <p:ph type="ctrTitle"/>
          </p:nvPr>
        </p:nvSpPr>
        <p:spPr>
          <a:xfrm>
            <a:off x="1524000" y="1122363"/>
            <a:ext cx="9144000" cy="2387600"/>
          </a:xfrm>
        </p:spPr>
        <p:txBody>
          <a:bodyPr anchor="b"/>
          <a:lstStyle>
            <a:lvl1pPr algn="l">
              <a:defRPr sz="6000" b="1" i="0" cap="all" baseline="0"/>
            </a:lvl1pPr>
          </a:lstStyle>
          <a:p>
            <a:r>
              <a:rPr lang="en-US"/>
              <a:t>Click to edit Master title style</a:t>
            </a:r>
          </a:p>
        </p:txBody>
      </p:sp>
      <p:sp>
        <p:nvSpPr>
          <p:cNvPr id="3" name="Subtitle 2">
            <a:extLst>
              <a:ext uri="{FF2B5EF4-FFF2-40B4-BE49-F238E27FC236}">
                <a16:creationId xmlns:a16="http://schemas.microsoft.com/office/drawing/2014/main" id="{EC80FBD9-0977-4B2B-9318-30774BB0947C}"/>
              </a:ext>
            </a:extLst>
          </p:cNvPr>
          <p:cNvSpPr>
            <a:spLocks noGrp="1"/>
          </p:cNvSpPr>
          <p:nvPr>
            <p:ph type="subTitle" idx="1"/>
          </p:nvPr>
        </p:nvSpPr>
        <p:spPr>
          <a:xfrm>
            <a:off x="1524000" y="3602038"/>
            <a:ext cx="9144000" cy="1655762"/>
          </a:xfrm>
        </p:spPr>
        <p:txBody>
          <a:bodyPr/>
          <a:lstStyle>
            <a:lvl1pPr marL="0" indent="0" algn="l">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9CE66DA5-7751-4D3D-B753-58DF3B418763}"/>
              </a:ext>
            </a:extLst>
          </p:cNvPr>
          <p:cNvSpPr>
            <a:spLocks noGrp="1"/>
          </p:cNvSpPr>
          <p:nvPr>
            <p:ph type="dt" sz="half" idx="10"/>
          </p:nvPr>
        </p:nvSpPr>
        <p:spPr/>
        <p:txBody>
          <a:bodyPr/>
          <a:lstStyle/>
          <a:p>
            <a:fld id="{6A4B53A7-3209-46A6-9454-F38EAC8F11E7}" type="datetimeFigureOut">
              <a:rPr lang="en-US" smtClean="0"/>
              <a:t>5/8/2022</a:t>
            </a:fld>
            <a:endParaRPr lang="en-US"/>
          </a:p>
        </p:txBody>
      </p:sp>
      <p:sp>
        <p:nvSpPr>
          <p:cNvPr id="5" name="Footer Placeholder 4">
            <a:extLst>
              <a:ext uri="{FF2B5EF4-FFF2-40B4-BE49-F238E27FC236}">
                <a16:creationId xmlns:a16="http://schemas.microsoft.com/office/drawing/2014/main" id="{7F8C2A2A-62DB-40C0-8AE7-CB9B98649BB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401EAA4-F44C-4C1F-B8E3-1A3005300F50}"/>
              </a:ext>
            </a:extLst>
          </p:cNvPr>
          <p:cNvSpPr>
            <a:spLocks noGrp="1"/>
          </p:cNvSpPr>
          <p:nvPr>
            <p:ph type="sldNum" sz="quarter" idx="12"/>
          </p:nvPr>
        </p:nvSpPr>
        <p:spPr/>
        <p:txBody>
          <a:bodyPr/>
          <a:lstStyle/>
          <a:p>
            <a:fld id="{27CE633F-9882-4A5C-83A2-1109D0C73261}" type="slidenum">
              <a:rPr lang="en-US" smtClean="0"/>
              <a:t>‹nr.›</a:t>
            </a:fld>
            <a:endParaRPr lang="en-US"/>
          </a:p>
        </p:txBody>
      </p:sp>
      <p:cxnSp>
        <p:nvCxnSpPr>
          <p:cNvPr id="11" name="Straight Connector 10">
            <a:extLst>
              <a:ext uri="{FF2B5EF4-FFF2-40B4-BE49-F238E27FC236}">
                <a16:creationId xmlns:a16="http://schemas.microsoft.com/office/drawing/2014/main" id="{D1B787A8-0D67-4B7E-9B48-86BD906AB6B5}"/>
              </a:ext>
            </a:extLst>
          </p:cNvPr>
          <p:cNvCxnSpPr>
            <a:cxnSpLocks/>
          </p:cNvCxnSpPr>
          <p:nvPr/>
        </p:nvCxnSpPr>
        <p:spPr>
          <a:xfrm>
            <a:off x="715890" y="1114050"/>
            <a:ext cx="0" cy="5735637"/>
          </a:xfrm>
          <a:prstGeom prst="line">
            <a:avLst/>
          </a:prstGeom>
          <a:ln w="25400" cap="sq">
            <a:gradFill flip="none" rotWithShape="1">
              <a:gsLst>
                <a:gs pos="0">
                  <a:schemeClr val="accent2"/>
                </a:gs>
                <a:gs pos="100000">
                  <a:schemeClr val="accent4"/>
                </a:gs>
              </a:gsLst>
              <a:lin ang="16200000" scaled="1"/>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885414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6AD429-654B-4F0E-94E9-6FEF8EC67EF3}"/>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68D60B2-06F5-4567-BE1F-BBA5270537B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216F6F2-8269-4B80-8EE3-81FEE0F9DFA6}"/>
              </a:ext>
            </a:extLst>
          </p:cNvPr>
          <p:cNvSpPr>
            <a:spLocks noGrp="1"/>
          </p:cNvSpPr>
          <p:nvPr>
            <p:ph type="dt" sz="half" idx="10"/>
          </p:nvPr>
        </p:nvSpPr>
        <p:spPr/>
        <p:txBody>
          <a:bodyPr/>
          <a:lstStyle/>
          <a:p>
            <a:fld id="{6A4B53A7-3209-46A6-9454-F38EAC8F11E7}" type="datetimeFigureOut">
              <a:rPr lang="en-US" smtClean="0"/>
              <a:t>5/8/2022</a:t>
            </a:fld>
            <a:endParaRPr lang="en-US"/>
          </a:p>
        </p:txBody>
      </p:sp>
      <p:sp>
        <p:nvSpPr>
          <p:cNvPr id="5" name="Footer Placeholder 4">
            <a:extLst>
              <a:ext uri="{FF2B5EF4-FFF2-40B4-BE49-F238E27FC236}">
                <a16:creationId xmlns:a16="http://schemas.microsoft.com/office/drawing/2014/main" id="{56BC86E4-3EDE-4EB4-B1A3-A1198AADD17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41752B0-ACEC-49EF-8131-FCF35BC5CD35}"/>
              </a:ext>
            </a:extLst>
          </p:cNvPr>
          <p:cNvSpPr>
            <a:spLocks noGrp="1"/>
          </p:cNvSpPr>
          <p:nvPr>
            <p:ph type="sldNum" sz="quarter" idx="12"/>
          </p:nvPr>
        </p:nvSpPr>
        <p:spPr/>
        <p:txBody>
          <a:bodyPr/>
          <a:lstStyle/>
          <a:p>
            <a:fld id="{27CE633F-9882-4A5C-83A2-1109D0C73261}" type="slidenum">
              <a:rPr lang="en-US" smtClean="0"/>
              <a:t>‹nr.›</a:t>
            </a:fld>
            <a:endParaRPr lang="en-US"/>
          </a:p>
        </p:txBody>
      </p:sp>
      <p:cxnSp>
        <p:nvCxnSpPr>
          <p:cNvPr id="7" name="Straight Connector 6">
            <a:extLst>
              <a:ext uri="{FF2B5EF4-FFF2-40B4-BE49-F238E27FC236}">
                <a16:creationId xmlns:a16="http://schemas.microsoft.com/office/drawing/2014/main" id="{1A0462E3-375D-4E76-8886-69E06985D069}"/>
              </a:ext>
            </a:extLst>
          </p:cNvPr>
          <p:cNvCxnSpPr>
            <a:cxnSpLocks/>
          </p:cNvCxnSpPr>
          <p:nvPr/>
        </p:nvCxnSpPr>
        <p:spPr>
          <a:xfrm>
            <a:off x="715890" y="356812"/>
            <a:ext cx="0" cy="6492875"/>
          </a:xfrm>
          <a:prstGeom prst="line">
            <a:avLst/>
          </a:prstGeom>
          <a:ln w="25400" cap="sq">
            <a:gradFill flip="none" rotWithShape="1">
              <a:gsLst>
                <a:gs pos="0">
                  <a:schemeClr val="accent2"/>
                </a:gs>
                <a:gs pos="100000">
                  <a:schemeClr val="accent4"/>
                </a:gs>
              </a:gsLst>
              <a:lin ang="16200000" scaled="1"/>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56791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423B094-F480-477B-901C-7181F88C076D}"/>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1D052089-A920-4E52-98DC-8A5DC7B0ACCE}"/>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4A074FE-F1B4-421F-A66E-FA351C8F99E9}"/>
              </a:ext>
            </a:extLst>
          </p:cNvPr>
          <p:cNvSpPr>
            <a:spLocks noGrp="1"/>
          </p:cNvSpPr>
          <p:nvPr>
            <p:ph type="dt" sz="half" idx="10"/>
          </p:nvPr>
        </p:nvSpPr>
        <p:spPr/>
        <p:txBody>
          <a:bodyPr/>
          <a:lstStyle/>
          <a:p>
            <a:fld id="{6A4B53A7-3209-46A6-9454-F38EAC8F11E7}" type="datetimeFigureOut">
              <a:rPr lang="en-US" smtClean="0"/>
              <a:t>5/8/2022</a:t>
            </a:fld>
            <a:endParaRPr lang="en-US"/>
          </a:p>
        </p:txBody>
      </p:sp>
      <p:sp>
        <p:nvSpPr>
          <p:cNvPr id="5" name="Footer Placeholder 4">
            <a:extLst>
              <a:ext uri="{FF2B5EF4-FFF2-40B4-BE49-F238E27FC236}">
                <a16:creationId xmlns:a16="http://schemas.microsoft.com/office/drawing/2014/main" id="{34D764BA-3AB2-45FD-ABCB-975B3FDDF27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6FB3FEF-8252-49FD-82F2-3E5FABC65F9A}"/>
              </a:ext>
            </a:extLst>
          </p:cNvPr>
          <p:cNvSpPr>
            <a:spLocks noGrp="1"/>
          </p:cNvSpPr>
          <p:nvPr>
            <p:ph type="sldNum" sz="quarter" idx="12"/>
          </p:nvPr>
        </p:nvSpPr>
        <p:spPr/>
        <p:txBody>
          <a:bodyPr/>
          <a:lstStyle/>
          <a:p>
            <a:fld id="{27CE633F-9882-4A5C-83A2-1109D0C73261}" type="slidenum">
              <a:rPr lang="en-US" smtClean="0"/>
              <a:t>‹nr.›</a:t>
            </a:fld>
            <a:endParaRPr lang="en-US"/>
          </a:p>
        </p:txBody>
      </p:sp>
      <p:cxnSp>
        <p:nvCxnSpPr>
          <p:cNvPr id="7" name="Straight Connector 6">
            <a:extLst>
              <a:ext uri="{FF2B5EF4-FFF2-40B4-BE49-F238E27FC236}">
                <a16:creationId xmlns:a16="http://schemas.microsoft.com/office/drawing/2014/main" id="{0AEB5C65-83BB-4EBD-AD22-EDA8489D0F5D}"/>
              </a:ext>
            </a:extLst>
          </p:cNvPr>
          <p:cNvCxnSpPr>
            <a:cxnSpLocks/>
          </p:cNvCxnSpPr>
          <p:nvPr/>
        </p:nvCxnSpPr>
        <p:spPr>
          <a:xfrm flipV="1">
            <a:off x="8313" y="261865"/>
            <a:ext cx="11353802" cy="1"/>
          </a:xfrm>
          <a:prstGeom prst="line">
            <a:avLst/>
          </a:prstGeom>
          <a:ln w="25400" cap="sq">
            <a:gradFill flip="none" rotWithShape="1">
              <a:gsLst>
                <a:gs pos="0">
                  <a:schemeClr val="accent2"/>
                </a:gs>
                <a:gs pos="100000">
                  <a:schemeClr val="accent4"/>
                </a:gs>
              </a:gsLst>
              <a:lin ang="0" scaled="1"/>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941779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96CF8C-1EA0-4E47-AC60-CAC3B80A3C5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28CABF8-19D8-4F3C-994F-4D35EC7A2C3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097BB2D-4E2C-4490-A2A3-4B68BCC5D2F9}"/>
              </a:ext>
            </a:extLst>
          </p:cNvPr>
          <p:cNvSpPr>
            <a:spLocks noGrp="1"/>
          </p:cNvSpPr>
          <p:nvPr>
            <p:ph type="dt" sz="half" idx="10"/>
          </p:nvPr>
        </p:nvSpPr>
        <p:spPr/>
        <p:txBody>
          <a:bodyPr/>
          <a:lstStyle/>
          <a:p>
            <a:fld id="{6A4B53A7-3209-46A6-9454-F38EAC8F11E7}" type="datetimeFigureOut">
              <a:rPr lang="en-US" smtClean="0"/>
              <a:t>5/8/2022</a:t>
            </a:fld>
            <a:endParaRPr lang="en-US"/>
          </a:p>
        </p:txBody>
      </p:sp>
      <p:sp>
        <p:nvSpPr>
          <p:cNvPr id="5" name="Footer Placeholder 4">
            <a:extLst>
              <a:ext uri="{FF2B5EF4-FFF2-40B4-BE49-F238E27FC236}">
                <a16:creationId xmlns:a16="http://schemas.microsoft.com/office/drawing/2014/main" id="{6140F15D-DD72-46D5-BF0F-F5064710700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266FD4D-815A-431C-ADEF-DE6F236F617F}"/>
              </a:ext>
            </a:extLst>
          </p:cNvPr>
          <p:cNvSpPr>
            <a:spLocks noGrp="1"/>
          </p:cNvSpPr>
          <p:nvPr>
            <p:ph type="sldNum" sz="quarter" idx="12"/>
          </p:nvPr>
        </p:nvSpPr>
        <p:spPr/>
        <p:txBody>
          <a:bodyPr/>
          <a:lstStyle/>
          <a:p>
            <a:fld id="{27CE633F-9882-4A5C-83A2-1109D0C73261}" type="slidenum">
              <a:rPr lang="en-US" smtClean="0"/>
              <a:t>‹nr.›</a:t>
            </a:fld>
            <a:endParaRPr lang="en-US"/>
          </a:p>
        </p:txBody>
      </p:sp>
      <p:cxnSp>
        <p:nvCxnSpPr>
          <p:cNvPr id="7" name="Straight Connector 6">
            <a:extLst>
              <a:ext uri="{FF2B5EF4-FFF2-40B4-BE49-F238E27FC236}">
                <a16:creationId xmlns:a16="http://schemas.microsoft.com/office/drawing/2014/main" id="{5C05CAAB-DBA2-4548-AD5F-01BB97FBB207}"/>
              </a:ext>
            </a:extLst>
          </p:cNvPr>
          <p:cNvCxnSpPr>
            <a:cxnSpLocks/>
          </p:cNvCxnSpPr>
          <p:nvPr/>
        </p:nvCxnSpPr>
        <p:spPr>
          <a:xfrm>
            <a:off x="715890" y="356812"/>
            <a:ext cx="0" cy="6492875"/>
          </a:xfrm>
          <a:prstGeom prst="line">
            <a:avLst/>
          </a:prstGeom>
          <a:ln w="25400" cap="sq">
            <a:gradFill flip="none" rotWithShape="1">
              <a:gsLst>
                <a:gs pos="0">
                  <a:schemeClr val="accent2"/>
                </a:gs>
                <a:gs pos="100000">
                  <a:schemeClr val="accent4"/>
                </a:gs>
              </a:gsLst>
              <a:lin ang="16200000" scaled="1"/>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739026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5FC2D1-D3FE-4B37-8740-57444421FDBF}"/>
              </a:ext>
            </a:extLst>
          </p:cNvPr>
          <p:cNvSpPr>
            <a:spLocks noGrp="1"/>
          </p:cNvSpPr>
          <p:nvPr>
            <p:ph type="title"/>
          </p:nvPr>
        </p:nvSpPr>
        <p:spPr>
          <a:xfrm>
            <a:off x="831850" y="1709738"/>
            <a:ext cx="10515600" cy="2852737"/>
          </a:xfrm>
        </p:spPr>
        <p:txBody>
          <a:bodyPr anchor="b"/>
          <a:lstStyle>
            <a:lvl1pPr>
              <a:defRPr sz="6000" b="1" i="0" cap="all" baseline="0"/>
            </a:lvl1pPr>
          </a:lstStyle>
          <a:p>
            <a:r>
              <a:rPr lang="en-US"/>
              <a:t>Click to edit Master title style</a:t>
            </a:r>
          </a:p>
        </p:txBody>
      </p:sp>
      <p:sp>
        <p:nvSpPr>
          <p:cNvPr id="3" name="Text Placeholder 2">
            <a:extLst>
              <a:ext uri="{FF2B5EF4-FFF2-40B4-BE49-F238E27FC236}">
                <a16:creationId xmlns:a16="http://schemas.microsoft.com/office/drawing/2014/main" id="{BA5AF550-086C-426E-A374-85DB3957017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9A58988-AD39-4AE9-8E6A-0907F0BE2673}"/>
              </a:ext>
            </a:extLst>
          </p:cNvPr>
          <p:cNvSpPr>
            <a:spLocks noGrp="1"/>
          </p:cNvSpPr>
          <p:nvPr>
            <p:ph type="dt" sz="half" idx="10"/>
          </p:nvPr>
        </p:nvSpPr>
        <p:spPr/>
        <p:txBody>
          <a:bodyPr/>
          <a:lstStyle/>
          <a:p>
            <a:fld id="{6A4B53A7-3209-46A6-9454-F38EAC8F11E7}" type="datetimeFigureOut">
              <a:rPr lang="en-US" smtClean="0"/>
              <a:t>5/8/2022</a:t>
            </a:fld>
            <a:endParaRPr lang="en-US"/>
          </a:p>
        </p:txBody>
      </p:sp>
      <p:sp>
        <p:nvSpPr>
          <p:cNvPr id="5" name="Footer Placeholder 4">
            <a:extLst>
              <a:ext uri="{FF2B5EF4-FFF2-40B4-BE49-F238E27FC236}">
                <a16:creationId xmlns:a16="http://schemas.microsoft.com/office/drawing/2014/main" id="{1D366319-82EE-408E-819F-8F8E6DBA7A5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F21C8A6-777F-496D-8620-AE52BFC33FC4}"/>
              </a:ext>
            </a:extLst>
          </p:cNvPr>
          <p:cNvSpPr>
            <a:spLocks noGrp="1"/>
          </p:cNvSpPr>
          <p:nvPr>
            <p:ph type="sldNum" sz="quarter" idx="12"/>
          </p:nvPr>
        </p:nvSpPr>
        <p:spPr/>
        <p:txBody>
          <a:bodyPr/>
          <a:lstStyle/>
          <a:p>
            <a:fld id="{27CE633F-9882-4A5C-83A2-1109D0C73261}" type="slidenum">
              <a:rPr lang="en-US" smtClean="0"/>
              <a:t>‹nr.›</a:t>
            </a:fld>
            <a:endParaRPr lang="en-US"/>
          </a:p>
        </p:txBody>
      </p:sp>
      <p:cxnSp>
        <p:nvCxnSpPr>
          <p:cNvPr id="9" name="Straight Connector 8">
            <a:extLst>
              <a:ext uri="{FF2B5EF4-FFF2-40B4-BE49-F238E27FC236}">
                <a16:creationId xmlns:a16="http://schemas.microsoft.com/office/drawing/2014/main" id="{C031F83B-57A8-4533-981C-D1FFAD2B6B6F}"/>
              </a:ext>
            </a:extLst>
          </p:cNvPr>
          <p:cNvCxnSpPr>
            <a:cxnSpLocks/>
          </p:cNvCxnSpPr>
          <p:nvPr/>
        </p:nvCxnSpPr>
        <p:spPr>
          <a:xfrm>
            <a:off x="715890" y="1701425"/>
            <a:ext cx="0" cy="5148262"/>
          </a:xfrm>
          <a:prstGeom prst="line">
            <a:avLst/>
          </a:prstGeom>
          <a:ln w="25400" cap="sq">
            <a:gradFill flip="none" rotWithShape="1">
              <a:gsLst>
                <a:gs pos="0">
                  <a:schemeClr val="accent2"/>
                </a:gs>
                <a:gs pos="100000">
                  <a:schemeClr val="accent4"/>
                </a:gs>
              </a:gsLst>
              <a:lin ang="16200000" scaled="1"/>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094884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257166-6921-4546-BA2C-99E464681F4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95B9122-6371-4049-B57A-33DED7DA2F76}"/>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BA14555D-0753-4312-A26B-2338813F9BB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03D8FDCB-69DA-4A8F-8B91-5CFF77897C27}"/>
              </a:ext>
            </a:extLst>
          </p:cNvPr>
          <p:cNvSpPr>
            <a:spLocks noGrp="1"/>
          </p:cNvSpPr>
          <p:nvPr>
            <p:ph type="dt" sz="half" idx="10"/>
          </p:nvPr>
        </p:nvSpPr>
        <p:spPr/>
        <p:txBody>
          <a:bodyPr/>
          <a:lstStyle/>
          <a:p>
            <a:fld id="{6A4B53A7-3209-46A6-9454-F38EAC8F11E7}" type="datetimeFigureOut">
              <a:rPr lang="en-US" smtClean="0"/>
              <a:t>5/8/2022</a:t>
            </a:fld>
            <a:endParaRPr lang="en-US"/>
          </a:p>
        </p:txBody>
      </p:sp>
      <p:sp>
        <p:nvSpPr>
          <p:cNvPr id="6" name="Footer Placeholder 5">
            <a:extLst>
              <a:ext uri="{FF2B5EF4-FFF2-40B4-BE49-F238E27FC236}">
                <a16:creationId xmlns:a16="http://schemas.microsoft.com/office/drawing/2014/main" id="{91AC8C07-E0D3-4464-AE3C-25730D75C8E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C2596A6-734E-4AE0-BFB8-3089137BF8E8}"/>
              </a:ext>
            </a:extLst>
          </p:cNvPr>
          <p:cNvSpPr>
            <a:spLocks noGrp="1"/>
          </p:cNvSpPr>
          <p:nvPr>
            <p:ph type="sldNum" sz="quarter" idx="12"/>
          </p:nvPr>
        </p:nvSpPr>
        <p:spPr/>
        <p:txBody>
          <a:bodyPr/>
          <a:lstStyle/>
          <a:p>
            <a:fld id="{27CE633F-9882-4A5C-83A2-1109D0C73261}" type="slidenum">
              <a:rPr lang="en-US" smtClean="0"/>
              <a:t>‹nr.›</a:t>
            </a:fld>
            <a:endParaRPr lang="en-US"/>
          </a:p>
        </p:txBody>
      </p:sp>
      <p:cxnSp>
        <p:nvCxnSpPr>
          <p:cNvPr id="8" name="Straight Connector 7">
            <a:extLst>
              <a:ext uri="{FF2B5EF4-FFF2-40B4-BE49-F238E27FC236}">
                <a16:creationId xmlns:a16="http://schemas.microsoft.com/office/drawing/2014/main" id="{3FB7E8F4-3FB3-45AB-A381-9093CA95AAEE}"/>
              </a:ext>
            </a:extLst>
          </p:cNvPr>
          <p:cNvCxnSpPr>
            <a:cxnSpLocks/>
          </p:cNvCxnSpPr>
          <p:nvPr/>
        </p:nvCxnSpPr>
        <p:spPr>
          <a:xfrm>
            <a:off x="715890" y="356812"/>
            <a:ext cx="0" cy="6492875"/>
          </a:xfrm>
          <a:prstGeom prst="line">
            <a:avLst/>
          </a:prstGeom>
          <a:ln w="25400" cap="sq">
            <a:gradFill flip="none" rotWithShape="1">
              <a:gsLst>
                <a:gs pos="0">
                  <a:schemeClr val="accent2"/>
                </a:gs>
                <a:gs pos="100000">
                  <a:schemeClr val="accent4"/>
                </a:gs>
              </a:gsLst>
              <a:lin ang="16200000" scaled="1"/>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454792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F057AE-3B3B-4261-B912-BF9EB9A58C36}"/>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2A2D237-A706-4712-90CA-B04517CBBE0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DE39CA1-2B6D-427E-9688-9093D5865CB7}"/>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3D53357-616B-47F4-944B-F979FE96635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D7EA593-3036-4FB5-94B4-D9431DF04871}"/>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E86B3EF2-2C04-480F-A570-14E520DD00DE}"/>
              </a:ext>
            </a:extLst>
          </p:cNvPr>
          <p:cNvSpPr>
            <a:spLocks noGrp="1"/>
          </p:cNvSpPr>
          <p:nvPr>
            <p:ph type="dt" sz="half" idx="10"/>
          </p:nvPr>
        </p:nvSpPr>
        <p:spPr/>
        <p:txBody>
          <a:bodyPr/>
          <a:lstStyle/>
          <a:p>
            <a:fld id="{6A4B53A7-3209-46A6-9454-F38EAC8F11E7}" type="datetimeFigureOut">
              <a:rPr lang="en-US" smtClean="0"/>
              <a:t>5/8/2022</a:t>
            </a:fld>
            <a:endParaRPr lang="en-US"/>
          </a:p>
        </p:txBody>
      </p:sp>
      <p:sp>
        <p:nvSpPr>
          <p:cNvPr id="8" name="Footer Placeholder 7">
            <a:extLst>
              <a:ext uri="{FF2B5EF4-FFF2-40B4-BE49-F238E27FC236}">
                <a16:creationId xmlns:a16="http://schemas.microsoft.com/office/drawing/2014/main" id="{1CF5783E-3073-4F4D-8B9C-C5B18DDA5A35}"/>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F1A75FE3-6719-4790-AA00-251BC2A6E5AF}"/>
              </a:ext>
            </a:extLst>
          </p:cNvPr>
          <p:cNvSpPr>
            <a:spLocks noGrp="1"/>
          </p:cNvSpPr>
          <p:nvPr>
            <p:ph type="sldNum" sz="quarter" idx="12"/>
          </p:nvPr>
        </p:nvSpPr>
        <p:spPr/>
        <p:txBody>
          <a:bodyPr/>
          <a:lstStyle/>
          <a:p>
            <a:fld id="{27CE633F-9882-4A5C-83A2-1109D0C73261}" type="slidenum">
              <a:rPr lang="en-US" smtClean="0"/>
              <a:t>‹nr.›</a:t>
            </a:fld>
            <a:endParaRPr lang="en-US"/>
          </a:p>
        </p:txBody>
      </p:sp>
      <p:cxnSp>
        <p:nvCxnSpPr>
          <p:cNvPr id="10" name="Straight Connector 9">
            <a:extLst>
              <a:ext uri="{FF2B5EF4-FFF2-40B4-BE49-F238E27FC236}">
                <a16:creationId xmlns:a16="http://schemas.microsoft.com/office/drawing/2014/main" id="{160F34ED-DA60-4CC2-B735-B0EC5D9FEA35}"/>
              </a:ext>
            </a:extLst>
          </p:cNvPr>
          <p:cNvCxnSpPr>
            <a:cxnSpLocks/>
          </p:cNvCxnSpPr>
          <p:nvPr/>
        </p:nvCxnSpPr>
        <p:spPr>
          <a:xfrm>
            <a:off x="715890" y="356812"/>
            <a:ext cx="0" cy="6492875"/>
          </a:xfrm>
          <a:prstGeom prst="line">
            <a:avLst/>
          </a:prstGeom>
          <a:ln w="25400" cap="sq">
            <a:gradFill flip="none" rotWithShape="1">
              <a:gsLst>
                <a:gs pos="0">
                  <a:schemeClr val="accent2"/>
                </a:gs>
                <a:gs pos="100000">
                  <a:schemeClr val="accent4"/>
                </a:gs>
              </a:gsLst>
              <a:lin ang="16200000" scaled="1"/>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068622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69F227-D21C-48B3-828A-6BFA9585E82F}"/>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8DF1DFFF-E5C5-43DF-B71C-7270DB97372C}"/>
              </a:ext>
            </a:extLst>
          </p:cNvPr>
          <p:cNvSpPr>
            <a:spLocks noGrp="1"/>
          </p:cNvSpPr>
          <p:nvPr>
            <p:ph type="dt" sz="half" idx="10"/>
          </p:nvPr>
        </p:nvSpPr>
        <p:spPr/>
        <p:txBody>
          <a:bodyPr/>
          <a:lstStyle/>
          <a:p>
            <a:fld id="{6A4B53A7-3209-46A6-9454-F38EAC8F11E7}" type="datetimeFigureOut">
              <a:rPr lang="en-US" smtClean="0"/>
              <a:t>5/8/2022</a:t>
            </a:fld>
            <a:endParaRPr lang="en-US"/>
          </a:p>
        </p:txBody>
      </p:sp>
      <p:sp>
        <p:nvSpPr>
          <p:cNvPr id="4" name="Footer Placeholder 3">
            <a:extLst>
              <a:ext uri="{FF2B5EF4-FFF2-40B4-BE49-F238E27FC236}">
                <a16:creationId xmlns:a16="http://schemas.microsoft.com/office/drawing/2014/main" id="{7EBC03C0-6EB7-4633-967C-12C35768BB58}"/>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30FF4306-91CD-4B7B-8A53-34BE8F997581}"/>
              </a:ext>
            </a:extLst>
          </p:cNvPr>
          <p:cNvSpPr>
            <a:spLocks noGrp="1"/>
          </p:cNvSpPr>
          <p:nvPr>
            <p:ph type="sldNum" sz="quarter" idx="12"/>
          </p:nvPr>
        </p:nvSpPr>
        <p:spPr/>
        <p:txBody>
          <a:bodyPr/>
          <a:lstStyle/>
          <a:p>
            <a:fld id="{27CE633F-9882-4A5C-83A2-1109D0C73261}" type="slidenum">
              <a:rPr lang="en-US" smtClean="0"/>
              <a:t>‹nr.›</a:t>
            </a:fld>
            <a:endParaRPr lang="en-US"/>
          </a:p>
        </p:txBody>
      </p:sp>
      <p:cxnSp>
        <p:nvCxnSpPr>
          <p:cNvPr id="6" name="Straight Connector 5">
            <a:extLst>
              <a:ext uri="{FF2B5EF4-FFF2-40B4-BE49-F238E27FC236}">
                <a16:creationId xmlns:a16="http://schemas.microsoft.com/office/drawing/2014/main" id="{57596AF9-469C-436D-B7D2-77952EF1825E}"/>
              </a:ext>
            </a:extLst>
          </p:cNvPr>
          <p:cNvCxnSpPr>
            <a:cxnSpLocks/>
          </p:cNvCxnSpPr>
          <p:nvPr/>
        </p:nvCxnSpPr>
        <p:spPr>
          <a:xfrm>
            <a:off x="715890" y="356812"/>
            <a:ext cx="0" cy="6492875"/>
          </a:xfrm>
          <a:prstGeom prst="line">
            <a:avLst/>
          </a:prstGeom>
          <a:ln w="25400" cap="sq">
            <a:gradFill flip="none" rotWithShape="1">
              <a:gsLst>
                <a:gs pos="0">
                  <a:schemeClr val="accent2"/>
                </a:gs>
                <a:gs pos="100000">
                  <a:schemeClr val="accent4"/>
                </a:gs>
              </a:gsLst>
              <a:lin ang="16200000" scaled="1"/>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610125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DFF36D6-399B-43E3-84DD-9FC5119ECCE9}"/>
              </a:ext>
            </a:extLst>
          </p:cNvPr>
          <p:cNvSpPr>
            <a:spLocks noGrp="1"/>
          </p:cNvSpPr>
          <p:nvPr>
            <p:ph type="dt" sz="half" idx="10"/>
          </p:nvPr>
        </p:nvSpPr>
        <p:spPr/>
        <p:txBody>
          <a:bodyPr/>
          <a:lstStyle/>
          <a:p>
            <a:fld id="{6A4B53A7-3209-46A6-9454-F38EAC8F11E7}" type="datetimeFigureOut">
              <a:rPr lang="en-US" smtClean="0"/>
              <a:t>5/8/2022</a:t>
            </a:fld>
            <a:endParaRPr lang="en-US"/>
          </a:p>
        </p:txBody>
      </p:sp>
      <p:sp>
        <p:nvSpPr>
          <p:cNvPr id="3" name="Footer Placeholder 2">
            <a:extLst>
              <a:ext uri="{FF2B5EF4-FFF2-40B4-BE49-F238E27FC236}">
                <a16:creationId xmlns:a16="http://schemas.microsoft.com/office/drawing/2014/main" id="{50234AB7-3B85-4028-A500-5A1BDBF45C56}"/>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AC1F40F0-9909-442F-BBA4-409D061ED027}"/>
              </a:ext>
            </a:extLst>
          </p:cNvPr>
          <p:cNvSpPr>
            <a:spLocks noGrp="1"/>
          </p:cNvSpPr>
          <p:nvPr>
            <p:ph type="sldNum" sz="quarter" idx="12"/>
          </p:nvPr>
        </p:nvSpPr>
        <p:spPr/>
        <p:txBody>
          <a:bodyPr/>
          <a:lstStyle/>
          <a:p>
            <a:fld id="{27CE633F-9882-4A5C-83A2-1109D0C73261}" type="slidenum">
              <a:rPr lang="en-US" smtClean="0"/>
              <a:t>‹nr.›</a:t>
            </a:fld>
            <a:endParaRPr lang="en-US"/>
          </a:p>
        </p:txBody>
      </p:sp>
      <p:cxnSp>
        <p:nvCxnSpPr>
          <p:cNvPr id="5" name="Straight Connector 4">
            <a:extLst>
              <a:ext uri="{FF2B5EF4-FFF2-40B4-BE49-F238E27FC236}">
                <a16:creationId xmlns:a16="http://schemas.microsoft.com/office/drawing/2014/main" id="{353C1207-D1C8-49E3-8837-E2B89D366FAE}"/>
              </a:ext>
            </a:extLst>
          </p:cNvPr>
          <p:cNvCxnSpPr>
            <a:cxnSpLocks/>
          </p:cNvCxnSpPr>
          <p:nvPr/>
        </p:nvCxnSpPr>
        <p:spPr>
          <a:xfrm>
            <a:off x="715890" y="356812"/>
            <a:ext cx="0" cy="6492875"/>
          </a:xfrm>
          <a:prstGeom prst="line">
            <a:avLst/>
          </a:prstGeom>
          <a:ln w="25400" cap="sq">
            <a:gradFill flip="none" rotWithShape="1">
              <a:gsLst>
                <a:gs pos="0">
                  <a:schemeClr val="accent2"/>
                </a:gs>
                <a:gs pos="100000">
                  <a:schemeClr val="accent4"/>
                </a:gs>
              </a:gsLst>
              <a:lin ang="16200000" scaled="1"/>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361809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40F214-646F-4D81-AD12-65628EC987D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4EF71768-C3FA-49EF-99EF-06E6C3B2846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92DA6F24-ED6C-4D12-A9D6-EE37FBD6869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8E6AACE-FAFB-4934-8E3C-AB5B216353D8}"/>
              </a:ext>
            </a:extLst>
          </p:cNvPr>
          <p:cNvSpPr>
            <a:spLocks noGrp="1"/>
          </p:cNvSpPr>
          <p:nvPr>
            <p:ph type="dt" sz="half" idx="10"/>
          </p:nvPr>
        </p:nvSpPr>
        <p:spPr/>
        <p:txBody>
          <a:bodyPr/>
          <a:lstStyle/>
          <a:p>
            <a:fld id="{6A4B53A7-3209-46A6-9454-F38EAC8F11E7}" type="datetimeFigureOut">
              <a:rPr lang="en-US" smtClean="0"/>
              <a:t>5/8/2022</a:t>
            </a:fld>
            <a:endParaRPr lang="en-US"/>
          </a:p>
        </p:txBody>
      </p:sp>
      <p:sp>
        <p:nvSpPr>
          <p:cNvPr id="6" name="Footer Placeholder 5">
            <a:extLst>
              <a:ext uri="{FF2B5EF4-FFF2-40B4-BE49-F238E27FC236}">
                <a16:creationId xmlns:a16="http://schemas.microsoft.com/office/drawing/2014/main" id="{181533EA-D0F8-4C79-8721-F190DE2D2DC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059BAC9-F101-4394-BBA4-3D21A3497126}"/>
              </a:ext>
            </a:extLst>
          </p:cNvPr>
          <p:cNvSpPr>
            <a:spLocks noGrp="1"/>
          </p:cNvSpPr>
          <p:nvPr>
            <p:ph type="sldNum" sz="quarter" idx="12"/>
          </p:nvPr>
        </p:nvSpPr>
        <p:spPr/>
        <p:txBody>
          <a:bodyPr/>
          <a:lstStyle/>
          <a:p>
            <a:fld id="{27CE633F-9882-4A5C-83A2-1109D0C73261}" type="slidenum">
              <a:rPr lang="en-US" smtClean="0"/>
              <a:t>‹nr.›</a:t>
            </a:fld>
            <a:endParaRPr lang="en-US"/>
          </a:p>
        </p:txBody>
      </p:sp>
      <p:cxnSp>
        <p:nvCxnSpPr>
          <p:cNvPr id="8" name="Straight Connector 7">
            <a:extLst>
              <a:ext uri="{FF2B5EF4-FFF2-40B4-BE49-F238E27FC236}">
                <a16:creationId xmlns:a16="http://schemas.microsoft.com/office/drawing/2014/main" id="{0F3A79C9-7EDC-44F6-AC48-5DD98A7695AD}"/>
              </a:ext>
            </a:extLst>
          </p:cNvPr>
          <p:cNvCxnSpPr>
            <a:cxnSpLocks/>
          </p:cNvCxnSpPr>
          <p:nvPr/>
        </p:nvCxnSpPr>
        <p:spPr>
          <a:xfrm>
            <a:off x="715890" y="356812"/>
            <a:ext cx="0" cy="6492875"/>
          </a:xfrm>
          <a:prstGeom prst="line">
            <a:avLst/>
          </a:prstGeom>
          <a:ln w="25400" cap="sq">
            <a:gradFill flip="none" rotWithShape="1">
              <a:gsLst>
                <a:gs pos="0">
                  <a:schemeClr val="accent2"/>
                </a:gs>
                <a:gs pos="100000">
                  <a:schemeClr val="accent4"/>
                </a:gs>
              </a:gsLst>
              <a:lin ang="16200000" scaled="1"/>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762703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4CB71F-B6C2-4866-BC97-304F78816E4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C55ED73B-8413-478D-80D7-B78B69763B6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91BDF226-1B94-4D2D-98B3-7B932FB17DA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00C4E9A-CA29-4CCD-ACFA-B29F80FBA163}"/>
              </a:ext>
            </a:extLst>
          </p:cNvPr>
          <p:cNvSpPr>
            <a:spLocks noGrp="1"/>
          </p:cNvSpPr>
          <p:nvPr>
            <p:ph type="dt" sz="half" idx="10"/>
          </p:nvPr>
        </p:nvSpPr>
        <p:spPr/>
        <p:txBody>
          <a:bodyPr/>
          <a:lstStyle/>
          <a:p>
            <a:fld id="{6A4B53A7-3209-46A6-9454-F38EAC8F11E7}" type="datetimeFigureOut">
              <a:rPr lang="en-US" smtClean="0"/>
              <a:t>5/8/2022</a:t>
            </a:fld>
            <a:endParaRPr lang="en-US"/>
          </a:p>
        </p:txBody>
      </p:sp>
      <p:sp>
        <p:nvSpPr>
          <p:cNvPr id="6" name="Footer Placeholder 5">
            <a:extLst>
              <a:ext uri="{FF2B5EF4-FFF2-40B4-BE49-F238E27FC236}">
                <a16:creationId xmlns:a16="http://schemas.microsoft.com/office/drawing/2014/main" id="{71A5B7BE-3F1B-4FF3-B1D7-6E39B99D07B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42F18F1-E27E-470E-AE13-4755DEE63A32}"/>
              </a:ext>
            </a:extLst>
          </p:cNvPr>
          <p:cNvSpPr>
            <a:spLocks noGrp="1"/>
          </p:cNvSpPr>
          <p:nvPr>
            <p:ph type="sldNum" sz="quarter" idx="12"/>
          </p:nvPr>
        </p:nvSpPr>
        <p:spPr/>
        <p:txBody>
          <a:bodyPr/>
          <a:lstStyle/>
          <a:p>
            <a:fld id="{27CE633F-9882-4A5C-83A2-1109D0C73261}" type="slidenum">
              <a:rPr lang="en-US" smtClean="0"/>
              <a:t>‹nr.›</a:t>
            </a:fld>
            <a:endParaRPr lang="en-US"/>
          </a:p>
        </p:txBody>
      </p:sp>
      <p:cxnSp>
        <p:nvCxnSpPr>
          <p:cNvPr id="8" name="Straight Connector 7">
            <a:extLst>
              <a:ext uri="{FF2B5EF4-FFF2-40B4-BE49-F238E27FC236}">
                <a16:creationId xmlns:a16="http://schemas.microsoft.com/office/drawing/2014/main" id="{00F08750-B7F2-4119-B151-68DE77481335}"/>
              </a:ext>
            </a:extLst>
          </p:cNvPr>
          <p:cNvCxnSpPr>
            <a:cxnSpLocks/>
          </p:cNvCxnSpPr>
          <p:nvPr/>
        </p:nvCxnSpPr>
        <p:spPr>
          <a:xfrm>
            <a:off x="715890" y="356812"/>
            <a:ext cx="0" cy="6492875"/>
          </a:xfrm>
          <a:prstGeom prst="line">
            <a:avLst/>
          </a:prstGeom>
          <a:ln w="25400" cap="sq">
            <a:gradFill flip="none" rotWithShape="1">
              <a:gsLst>
                <a:gs pos="0">
                  <a:schemeClr val="accent2"/>
                </a:gs>
                <a:gs pos="100000">
                  <a:schemeClr val="accent4"/>
                </a:gs>
              </a:gsLst>
              <a:lin ang="16200000" scaled="1"/>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224856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FDA4224-F4E4-47A4-ACF7-2317493908A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31679907-DC49-4B86-A34C-C97DBC26A93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5DBC8A0-34FC-4B6E-B42B-A721267D890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b="1" i="0" cap="all" spc="100" baseline="0">
                <a:solidFill>
                  <a:schemeClr val="tx1">
                    <a:tint val="75000"/>
                  </a:schemeClr>
                </a:solidFill>
              </a:defRPr>
            </a:lvl1pPr>
          </a:lstStyle>
          <a:p>
            <a:fld id="{6A4B53A7-3209-46A6-9454-F38EAC8F11E7}" type="datetimeFigureOut">
              <a:rPr lang="en-US" smtClean="0"/>
              <a:pPr/>
              <a:t>5/8/2022</a:t>
            </a:fld>
            <a:endParaRPr lang="en-US" dirty="0"/>
          </a:p>
        </p:txBody>
      </p:sp>
      <p:sp>
        <p:nvSpPr>
          <p:cNvPr id="5" name="Footer Placeholder 4">
            <a:extLst>
              <a:ext uri="{FF2B5EF4-FFF2-40B4-BE49-F238E27FC236}">
                <a16:creationId xmlns:a16="http://schemas.microsoft.com/office/drawing/2014/main" id="{609AC0B6-4CC4-4E41-8A4D-F62E17F2857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b="1" i="0" cap="all" spc="100" baseline="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F6C0E9BD-90BD-46AE-8A0D-06796ADB760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b="1" i="0" cap="all" spc="100" baseline="0">
                <a:solidFill>
                  <a:schemeClr val="tx1">
                    <a:tint val="75000"/>
                  </a:schemeClr>
                </a:solidFill>
              </a:defRPr>
            </a:lvl1pPr>
          </a:lstStyle>
          <a:p>
            <a:fld id="{27CE633F-9882-4A5C-83A2-1109D0C73261}" type="slidenum">
              <a:rPr lang="en-US" smtClean="0"/>
              <a:pPr/>
              <a:t>‹nr.›</a:t>
            </a:fld>
            <a:endParaRPr lang="en-US"/>
          </a:p>
        </p:txBody>
      </p:sp>
    </p:spTree>
    <p:extLst>
      <p:ext uri="{BB962C8B-B14F-4D97-AF65-F5344CB8AC3E}">
        <p14:creationId xmlns:p14="http://schemas.microsoft.com/office/powerpoint/2010/main" val="2950477062"/>
      </p:ext>
    </p:extLst>
  </p:cSld>
  <p:clrMap bg1="lt1" tx1="dk1" bg2="lt2" tx2="dk2" accent1="accent1" accent2="accent2" accent3="accent3" accent4="accent4" accent5="accent5" accent6="accent6" hlink="hlink" folHlink="folHlink"/>
  <p:sldLayoutIdLst>
    <p:sldLayoutId id="2147483705" r:id="rId1"/>
    <p:sldLayoutId id="2147483706" r:id="rId2"/>
    <p:sldLayoutId id="2147483707" r:id="rId3"/>
    <p:sldLayoutId id="2147483708" r:id="rId4"/>
    <p:sldLayoutId id="2147483709" r:id="rId5"/>
    <p:sldLayoutId id="2147483710" r:id="rId6"/>
    <p:sldLayoutId id="2147483701" r:id="rId7"/>
    <p:sldLayoutId id="2147483702" r:id="rId8"/>
    <p:sldLayoutId id="2147483703" r:id="rId9"/>
    <p:sldLayoutId id="2147483704" r:id="rId10"/>
    <p:sldLayoutId id="214748371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Layout" Target="../slideLayouts/slideLayout2.xml"/><Relationship Id="rId1" Type="http://schemas.openxmlformats.org/officeDocument/2006/relationships/video" Target="https://www.youtube.com/embed/NKUs_cnkHnY?feature=oembed" TargetMode="External"/><Relationship Id="rId4" Type="http://schemas.openxmlformats.org/officeDocument/2006/relationships/hyperlink" Target="https://www.youtube.com/watch?v=NKUs_cnkHnY" TargetMode="External"/></Relationships>
</file>

<file path=ppt/slides/_rels/slide4.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C17278C5-34E8-4293-BE47-73B18483AF7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a:extLst>
              <a:ext uri="{FF2B5EF4-FFF2-40B4-BE49-F238E27FC236}">
                <a16:creationId xmlns:a16="http://schemas.microsoft.com/office/drawing/2014/main" id="{9A3F5928-D955-456A-97B5-AA390B8CE9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gradFill flip="none" rotWithShape="1">
            <a:gsLst>
              <a:gs pos="100000">
                <a:schemeClr val="accent4"/>
              </a:gs>
              <a:gs pos="0">
                <a:schemeClr val="accent2"/>
              </a:gs>
            </a:gsLst>
            <a:lin ang="189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Univers"/>
              <a:ea typeface="+mn-ea"/>
              <a:cs typeface="+mn-cs"/>
            </a:endParaRPr>
          </a:p>
        </p:txBody>
      </p:sp>
      <p:pic>
        <p:nvPicPr>
          <p:cNvPr id="4" name="Picture 3">
            <a:extLst>
              <a:ext uri="{FF2B5EF4-FFF2-40B4-BE49-F238E27FC236}">
                <a16:creationId xmlns:a16="http://schemas.microsoft.com/office/drawing/2014/main" id="{7FE984EC-0768-7F06-6641-BC1DFC5D18A8}"/>
              </a:ext>
            </a:extLst>
          </p:cNvPr>
          <p:cNvPicPr>
            <a:picLocks noChangeAspect="1"/>
          </p:cNvPicPr>
          <p:nvPr/>
        </p:nvPicPr>
        <p:blipFill rotWithShape="1">
          <a:blip r:embed="rId2">
            <a:duotone>
              <a:schemeClr val="accent1">
                <a:shade val="45000"/>
                <a:satMod val="135000"/>
              </a:schemeClr>
              <a:prstClr val="white"/>
            </a:duotone>
            <a:alphaModFix amt="35000"/>
          </a:blip>
          <a:srcRect t="27748" b="16697"/>
          <a:stretch/>
        </p:blipFill>
        <p:spPr>
          <a:xfrm>
            <a:off x="20" y="-8877"/>
            <a:ext cx="12191980" cy="6858000"/>
          </a:xfrm>
          <a:prstGeom prst="rect">
            <a:avLst/>
          </a:prstGeom>
        </p:spPr>
      </p:pic>
      <p:sp>
        <p:nvSpPr>
          <p:cNvPr id="2" name="Titel 1">
            <a:extLst>
              <a:ext uri="{FF2B5EF4-FFF2-40B4-BE49-F238E27FC236}">
                <a16:creationId xmlns:a16="http://schemas.microsoft.com/office/drawing/2014/main" id="{64F26068-8599-344C-ABDC-1B162B8D3DA5}"/>
              </a:ext>
            </a:extLst>
          </p:cNvPr>
          <p:cNvSpPr>
            <a:spLocks noGrp="1"/>
          </p:cNvSpPr>
          <p:nvPr>
            <p:ph type="ctrTitle"/>
          </p:nvPr>
        </p:nvSpPr>
        <p:spPr>
          <a:xfrm>
            <a:off x="1256275" y="2271449"/>
            <a:ext cx="9679449" cy="2847058"/>
          </a:xfrm>
        </p:spPr>
        <p:txBody>
          <a:bodyPr anchor="b">
            <a:normAutofit/>
          </a:bodyPr>
          <a:lstStyle/>
          <a:p>
            <a:r>
              <a:rPr lang="nl-NL" sz="7200">
                <a:solidFill>
                  <a:srgbClr val="FFFFFF"/>
                </a:solidFill>
              </a:rPr>
              <a:t>Volksgezondheid en meldplicht</a:t>
            </a:r>
          </a:p>
        </p:txBody>
      </p:sp>
      <p:sp>
        <p:nvSpPr>
          <p:cNvPr id="3" name="Ondertitel 2">
            <a:extLst>
              <a:ext uri="{FF2B5EF4-FFF2-40B4-BE49-F238E27FC236}">
                <a16:creationId xmlns:a16="http://schemas.microsoft.com/office/drawing/2014/main" id="{BA593BE6-E922-DB46-BE24-9C348B01347A}"/>
              </a:ext>
            </a:extLst>
          </p:cNvPr>
          <p:cNvSpPr>
            <a:spLocks noGrp="1"/>
          </p:cNvSpPr>
          <p:nvPr>
            <p:ph type="subTitle" idx="1"/>
          </p:nvPr>
        </p:nvSpPr>
        <p:spPr>
          <a:xfrm>
            <a:off x="1256275" y="5098254"/>
            <a:ext cx="9679449" cy="750259"/>
          </a:xfrm>
        </p:spPr>
        <p:txBody>
          <a:bodyPr anchor="ctr">
            <a:normAutofit/>
          </a:bodyPr>
          <a:lstStyle/>
          <a:p>
            <a:r>
              <a:rPr lang="nl-NL" sz="2000">
                <a:solidFill>
                  <a:srgbClr val="FFFFFF"/>
                </a:solidFill>
              </a:rPr>
              <a:t>12 april 2022</a:t>
            </a:r>
          </a:p>
        </p:txBody>
      </p:sp>
      <p:cxnSp>
        <p:nvCxnSpPr>
          <p:cNvPr id="13" name="Straight Connector 12">
            <a:extLst>
              <a:ext uri="{FF2B5EF4-FFF2-40B4-BE49-F238E27FC236}">
                <a16:creationId xmlns:a16="http://schemas.microsoft.com/office/drawing/2014/main" id="{56020367-4FD5-4596-8E10-C5F095CD8DBF}"/>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878" y="806470"/>
            <a:ext cx="8453437" cy="0"/>
          </a:xfrm>
          <a:prstGeom prst="line">
            <a:avLst/>
          </a:prstGeom>
          <a:ln w="25400" cap="sq">
            <a:solidFill>
              <a:srgbClr val="FFFFFF"/>
            </a:solidFill>
            <a:bevel/>
          </a:ln>
        </p:spPr>
        <p:style>
          <a:lnRef idx="1">
            <a:schemeClr val="accent1"/>
          </a:lnRef>
          <a:fillRef idx="0">
            <a:schemeClr val="accent1"/>
          </a:fillRef>
          <a:effectRef idx="0">
            <a:schemeClr val="accent1"/>
          </a:effectRef>
          <a:fontRef idx="minor">
            <a:schemeClr val="tx1"/>
          </a:fontRef>
        </p:style>
      </p:cxnSp>
      <p:sp>
        <p:nvSpPr>
          <p:cNvPr id="15" name="Graphic 13">
            <a:extLst>
              <a:ext uri="{FF2B5EF4-FFF2-40B4-BE49-F238E27FC236}">
                <a16:creationId xmlns:a16="http://schemas.microsoft.com/office/drawing/2014/main" id="{C5CB530E-515E-412C-9DF1-5F8FFBD6F38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44954" y="2875093"/>
            <a:ext cx="139039" cy="139039"/>
          </a:xfrm>
          <a:custGeom>
            <a:avLst/>
            <a:gdLst>
              <a:gd name="connsiteX0" fmla="*/ 129602 w 139039"/>
              <a:gd name="connsiteY0" fmla="*/ 60082 h 139039"/>
              <a:gd name="connsiteX1" fmla="*/ 78957 w 139039"/>
              <a:gd name="connsiteY1" fmla="*/ 60082 h 139039"/>
              <a:gd name="connsiteX2" fmla="*/ 78957 w 139039"/>
              <a:gd name="connsiteY2" fmla="*/ 9437 h 139039"/>
              <a:gd name="connsiteX3" fmla="*/ 69520 w 139039"/>
              <a:gd name="connsiteY3" fmla="*/ 0 h 139039"/>
              <a:gd name="connsiteX4" fmla="*/ 60082 w 139039"/>
              <a:gd name="connsiteY4" fmla="*/ 9437 h 139039"/>
              <a:gd name="connsiteX5" fmla="*/ 60082 w 139039"/>
              <a:gd name="connsiteY5" fmla="*/ 60082 h 139039"/>
              <a:gd name="connsiteX6" fmla="*/ 9437 w 139039"/>
              <a:gd name="connsiteY6" fmla="*/ 60082 h 139039"/>
              <a:gd name="connsiteX7" fmla="*/ 0 w 139039"/>
              <a:gd name="connsiteY7" fmla="*/ 69520 h 139039"/>
              <a:gd name="connsiteX8" fmla="*/ 9437 w 139039"/>
              <a:gd name="connsiteY8" fmla="*/ 78957 h 139039"/>
              <a:gd name="connsiteX9" fmla="*/ 60082 w 139039"/>
              <a:gd name="connsiteY9" fmla="*/ 78957 h 139039"/>
              <a:gd name="connsiteX10" fmla="*/ 60082 w 139039"/>
              <a:gd name="connsiteY10" fmla="*/ 129602 h 139039"/>
              <a:gd name="connsiteX11" fmla="*/ 69520 w 139039"/>
              <a:gd name="connsiteY11" fmla="*/ 139039 h 139039"/>
              <a:gd name="connsiteX12" fmla="*/ 78957 w 139039"/>
              <a:gd name="connsiteY12" fmla="*/ 129602 h 139039"/>
              <a:gd name="connsiteX13" fmla="*/ 78957 w 139039"/>
              <a:gd name="connsiteY13" fmla="*/ 78957 h 139039"/>
              <a:gd name="connsiteX14" fmla="*/ 129602 w 139039"/>
              <a:gd name="connsiteY14" fmla="*/ 78957 h 139039"/>
              <a:gd name="connsiteX15" fmla="*/ 139039 w 139039"/>
              <a:gd name="connsiteY15" fmla="*/ 69520 h 139039"/>
              <a:gd name="connsiteX16" fmla="*/ 129602 w 139039"/>
              <a:gd name="connsiteY16" fmla="*/ 60082 h 1390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39039" h="139039">
                <a:moveTo>
                  <a:pt x="129602" y="60082"/>
                </a:moveTo>
                <a:lnTo>
                  <a:pt x="78957" y="60082"/>
                </a:lnTo>
                <a:lnTo>
                  <a:pt x="78957" y="9437"/>
                </a:lnTo>
                <a:cubicBezTo>
                  <a:pt x="78957" y="4225"/>
                  <a:pt x="74731" y="0"/>
                  <a:pt x="69520" y="0"/>
                </a:cubicBezTo>
                <a:cubicBezTo>
                  <a:pt x="64308" y="0"/>
                  <a:pt x="60082" y="4225"/>
                  <a:pt x="60082" y="9437"/>
                </a:cubicBezTo>
                <a:lnTo>
                  <a:pt x="60082" y="60082"/>
                </a:lnTo>
                <a:lnTo>
                  <a:pt x="9437" y="60082"/>
                </a:lnTo>
                <a:cubicBezTo>
                  <a:pt x="4225" y="60082"/>
                  <a:pt x="0" y="64308"/>
                  <a:pt x="0" y="69520"/>
                </a:cubicBezTo>
                <a:cubicBezTo>
                  <a:pt x="0" y="74731"/>
                  <a:pt x="4225" y="78957"/>
                  <a:pt x="9437" y="78957"/>
                </a:cubicBezTo>
                <a:lnTo>
                  <a:pt x="60082" y="78957"/>
                </a:lnTo>
                <a:lnTo>
                  <a:pt x="60082" y="129602"/>
                </a:lnTo>
                <a:cubicBezTo>
                  <a:pt x="60082" y="134814"/>
                  <a:pt x="64308" y="139039"/>
                  <a:pt x="69520" y="139039"/>
                </a:cubicBezTo>
                <a:cubicBezTo>
                  <a:pt x="74731" y="139039"/>
                  <a:pt x="78957" y="134814"/>
                  <a:pt x="78957" y="129602"/>
                </a:cubicBezTo>
                <a:lnTo>
                  <a:pt x="78957" y="78957"/>
                </a:lnTo>
                <a:lnTo>
                  <a:pt x="129602" y="78957"/>
                </a:lnTo>
                <a:cubicBezTo>
                  <a:pt x="134814" y="78957"/>
                  <a:pt x="139039" y="74731"/>
                  <a:pt x="139039" y="69520"/>
                </a:cubicBezTo>
                <a:cubicBezTo>
                  <a:pt x="139039" y="64308"/>
                  <a:pt x="134814" y="60082"/>
                  <a:pt x="129602" y="60082"/>
                </a:cubicBezTo>
                <a:close/>
              </a:path>
            </a:pathLst>
          </a:custGeom>
          <a:solidFill>
            <a:srgbClr val="FFFFFF"/>
          </a:solidFill>
          <a:ln w="603"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Univers"/>
              <a:ea typeface="+mn-ea"/>
              <a:cs typeface="+mn-cs"/>
            </a:endParaRPr>
          </a:p>
        </p:txBody>
      </p:sp>
      <p:sp>
        <p:nvSpPr>
          <p:cNvPr id="17" name="Graphic 12">
            <a:extLst>
              <a:ext uri="{FF2B5EF4-FFF2-40B4-BE49-F238E27FC236}">
                <a16:creationId xmlns:a16="http://schemas.microsoft.com/office/drawing/2014/main" id="{712D4376-A578-4FF1-94FC-245E7A6A48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03734" y="3104388"/>
            <a:ext cx="91138" cy="91138"/>
          </a:xfrm>
          <a:custGeom>
            <a:avLst/>
            <a:gdLst>
              <a:gd name="connsiteX0" fmla="*/ 91138 w 91138"/>
              <a:gd name="connsiteY0" fmla="*/ 45569 h 91138"/>
              <a:gd name="connsiteX1" fmla="*/ 45569 w 91138"/>
              <a:gd name="connsiteY1" fmla="*/ 91138 h 91138"/>
              <a:gd name="connsiteX2" fmla="*/ 0 w 91138"/>
              <a:gd name="connsiteY2" fmla="*/ 45569 h 91138"/>
              <a:gd name="connsiteX3" fmla="*/ 45569 w 91138"/>
              <a:gd name="connsiteY3" fmla="*/ 0 h 91138"/>
              <a:gd name="connsiteX4" fmla="*/ 91138 w 91138"/>
              <a:gd name="connsiteY4" fmla="*/ 45569 h 911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138" h="91138">
                <a:moveTo>
                  <a:pt x="91138" y="45569"/>
                </a:moveTo>
                <a:cubicBezTo>
                  <a:pt x="91138" y="70736"/>
                  <a:pt x="70736" y="91138"/>
                  <a:pt x="45569" y="91138"/>
                </a:cubicBezTo>
                <a:cubicBezTo>
                  <a:pt x="20402" y="91138"/>
                  <a:pt x="0" y="70736"/>
                  <a:pt x="0" y="45569"/>
                </a:cubicBezTo>
                <a:cubicBezTo>
                  <a:pt x="0" y="20402"/>
                  <a:pt x="20402" y="0"/>
                  <a:pt x="45569" y="0"/>
                </a:cubicBezTo>
                <a:cubicBezTo>
                  <a:pt x="70736" y="0"/>
                  <a:pt x="91138" y="20402"/>
                  <a:pt x="91138" y="45569"/>
                </a:cubicBezTo>
                <a:close/>
              </a:path>
            </a:pathLst>
          </a:custGeom>
          <a:solidFill>
            <a:srgbClr val="FFFFFF"/>
          </a:solidFill>
          <a:ln w="422"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Univers"/>
              <a:ea typeface="+mn-ea"/>
              <a:cs typeface="+mn-cs"/>
            </a:endParaRPr>
          </a:p>
        </p:txBody>
      </p:sp>
      <p:sp>
        <p:nvSpPr>
          <p:cNvPr id="19" name="Graphic 15">
            <a:extLst>
              <a:ext uri="{FF2B5EF4-FFF2-40B4-BE49-F238E27FC236}">
                <a16:creationId xmlns:a16="http://schemas.microsoft.com/office/drawing/2014/main" id="{AEA7509D-F04F-40CB-A0B3-EEF16499CC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29414" y="3619532"/>
            <a:ext cx="127714" cy="127714"/>
          </a:xfrm>
          <a:custGeom>
            <a:avLst/>
            <a:gdLst>
              <a:gd name="connsiteX0" fmla="*/ 63857 w 127714"/>
              <a:gd name="connsiteY0" fmla="*/ 18874 h 127714"/>
              <a:gd name="connsiteX1" fmla="*/ 108840 w 127714"/>
              <a:gd name="connsiteY1" fmla="*/ 63857 h 127714"/>
              <a:gd name="connsiteX2" fmla="*/ 63857 w 127714"/>
              <a:gd name="connsiteY2" fmla="*/ 108840 h 127714"/>
              <a:gd name="connsiteX3" fmla="*/ 18874 w 127714"/>
              <a:gd name="connsiteY3" fmla="*/ 63857 h 127714"/>
              <a:gd name="connsiteX4" fmla="*/ 63857 w 127714"/>
              <a:gd name="connsiteY4" fmla="*/ 18874 h 127714"/>
              <a:gd name="connsiteX5" fmla="*/ 63857 w 127714"/>
              <a:gd name="connsiteY5" fmla="*/ 0 h 127714"/>
              <a:gd name="connsiteX6" fmla="*/ 0 w 127714"/>
              <a:gd name="connsiteY6" fmla="*/ 63857 h 127714"/>
              <a:gd name="connsiteX7" fmla="*/ 63857 w 127714"/>
              <a:gd name="connsiteY7" fmla="*/ 127714 h 127714"/>
              <a:gd name="connsiteX8" fmla="*/ 127714 w 127714"/>
              <a:gd name="connsiteY8" fmla="*/ 63857 h 127714"/>
              <a:gd name="connsiteX9" fmla="*/ 63857 w 127714"/>
              <a:gd name="connsiteY9" fmla="*/ 0 h 1277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7714" h="127714">
                <a:moveTo>
                  <a:pt x="63857" y="18874"/>
                </a:moveTo>
                <a:cubicBezTo>
                  <a:pt x="88700" y="18874"/>
                  <a:pt x="108840" y="39014"/>
                  <a:pt x="108840" y="63857"/>
                </a:cubicBezTo>
                <a:cubicBezTo>
                  <a:pt x="108840" y="88700"/>
                  <a:pt x="88700" y="108840"/>
                  <a:pt x="63857" y="108840"/>
                </a:cubicBezTo>
                <a:cubicBezTo>
                  <a:pt x="39014" y="108840"/>
                  <a:pt x="18874" y="88700"/>
                  <a:pt x="18874" y="63857"/>
                </a:cubicBezTo>
                <a:cubicBezTo>
                  <a:pt x="18898" y="39024"/>
                  <a:pt x="39024" y="18898"/>
                  <a:pt x="63857" y="18874"/>
                </a:cubicBezTo>
                <a:moveTo>
                  <a:pt x="63857" y="0"/>
                </a:moveTo>
                <a:cubicBezTo>
                  <a:pt x="28590" y="0"/>
                  <a:pt x="0" y="28590"/>
                  <a:pt x="0" y="63857"/>
                </a:cubicBezTo>
                <a:cubicBezTo>
                  <a:pt x="0" y="99124"/>
                  <a:pt x="28590" y="127714"/>
                  <a:pt x="63857" y="127714"/>
                </a:cubicBezTo>
                <a:cubicBezTo>
                  <a:pt x="99124" y="127714"/>
                  <a:pt x="127714" y="99124"/>
                  <a:pt x="127714" y="63857"/>
                </a:cubicBezTo>
                <a:cubicBezTo>
                  <a:pt x="127714" y="28590"/>
                  <a:pt x="99124" y="0"/>
                  <a:pt x="63857" y="0"/>
                </a:cubicBezTo>
                <a:close/>
              </a:path>
            </a:pathLst>
          </a:custGeom>
          <a:solidFill>
            <a:srgbClr val="FFFFFF"/>
          </a:solidFill>
          <a:ln w="61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Univers"/>
              <a:ea typeface="+mn-ea"/>
              <a:cs typeface="+mn-cs"/>
            </a:endParaRPr>
          </a:p>
        </p:txBody>
      </p:sp>
    </p:spTree>
    <p:extLst>
      <p:ext uri="{BB962C8B-B14F-4D97-AF65-F5344CB8AC3E}">
        <p14:creationId xmlns:p14="http://schemas.microsoft.com/office/powerpoint/2010/main" val="409585849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1F0F6A0-5D80-3540-9565-F0F3F06F9A35}"/>
              </a:ext>
            </a:extLst>
          </p:cNvPr>
          <p:cNvSpPr>
            <a:spLocks noGrp="1"/>
          </p:cNvSpPr>
          <p:nvPr>
            <p:ph type="title"/>
          </p:nvPr>
        </p:nvSpPr>
        <p:spPr/>
        <p:txBody>
          <a:bodyPr/>
          <a:lstStyle/>
          <a:p>
            <a:r>
              <a:rPr lang="nl-NL" dirty="0" err="1"/>
              <a:t>Meldingsplichtige</a:t>
            </a:r>
            <a:r>
              <a:rPr lang="nl-NL" dirty="0"/>
              <a:t>/aangifteplichtige ziektes:</a:t>
            </a:r>
          </a:p>
        </p:txBody>
      </p:sp>
      <p:sp>
        <p:nvSpPr>
          <p:cNvPr id="3" name="Tijdelijke aanduiding voor inhoud 2">
            <a:extLst>
              <a:ext uri="{FF2B5EF4-FFF2-40B4-BE49-F238E27FC236}">
                <a16:creationId xmlns:a16="http://schemas.microsoft.com/office/drawing/2014/main" id="{B2E05880-775A-E94B-8B26-EE3EAD7CE58F}"/>
              </a:ext>
            </a:extLst>
          </p:cNvPr>
          <p:cNvSpPr>
            <a:spLocks noGrp="1"/>
          </p:cNvSpPr>
          <p:nvPr>
            <p:ph idx="1"/>
          </p:nvPr>
        </p:nvSpPr>
        <p:spPr/>
        <p:txBody>
          <a:bodyPr>
            <a:normAutofit fontScale="92500"/>
          </a:bodyPr>
          <a:lstStyle/>
          <a:p>
            <a:endParaRPr lang="nl-NL" sz="2400" dirty="0"/>
          </a:p>
          <a:p>
            <a:r>
              <a:rPr lang="nl-NL" sz="2400" dirty="0"/>
              <a:t>Ernstige ziektes worden aangegeven</a:t>
            </a:r>
          </a:p>
          <a:p>
            <a:r>
              <a:rPr lang="nl-NL" sz="2400" dirty="0"/>
              <a:t>Voedsel en warenautoriteit</a:t>
            </a:r>
          </a:p>
          <a:p>
            <a:r>
              <a:rPr lang="nl-NL" sz="2400" dirty="0"/>
              <a:t>Overheid bepaalt wat te doen bij de ziekte</a:t>
            </a:r>
          </a:p>
          <a:p>
            <a:endParaRPr lang="nl-NL" sz="2400" dirty="0"/>
          </a:p>
          <a:p>
            <a:endParaRPr lang="nl-NL" sz="2400" dirty="0"/>
          </a:p>
          <a:p>
            <a:r>
              <a:rPr lang="nl-NL" sz="2400" dirty="0"/>
              <a:t> Sommige dierziekten, zoals mond- en klauwzeer en klassieke varkenspest, zijn ook </a:t>
            </a:r>
            <a:r>
              <a:rPr lang="nl-NL" sz="2400" dirty="0" err="1"/>
              <a:t>bestrijdingsplichtig</a:t>
            </a:r>
            <a:r>
              <a:rPr lang="nl-NL" sz="2400" dirty="0"/>
              <a:t>. De overheid beschikt over draaiboeken waarin staat beschreven hoe te handelen bij een uitbraak van deze ziekten.</a:t>
            </a:r>
          </a:p>
          <a:p>
            <a:pPr marL="0" indent="0">
              <a:buNone/>
            </a:pPr>
            <a:br>
              <a:rPr lang="nl-NL" sz="2400" dirty="0"/>
            </a:br>
            <a:endParaRPr lang="nl-NL" sz="2400" dirty="0"/>
          </a:p>
        </p:txBody>
      </p:sp>
    </p:spTree>
    <p:extLst>
      <p:ext uri="{BB962C8B-B14F-4D97-AF65-F5344CB8AC3E}">
        <p14:creationId xmlns:p14="http://schemas.microsoft.com/office/powerpoint/2010/main" val="58319007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A2679492-7988-4050-9056-5424444524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B091B163-7D61-4891-ABCF-5C13D9C418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5779911" cy="6858000"/>
          </a:xfrm>
          <a:prstGeom prst="rect">
            <a:avLst/>
          </a:prstGeom>
          <a:gradFill flip="none" rotWithShape="1">
            <a:gsLst>
              <a:gs pos="100000">
                <a:schemeClr val="accent4"/>
              </a:gs>
              <a:gs pos="0">
                <a:schemeClr val="accent2"/>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17C7B773-7E69-CA4D-9038-063D49475647}"/>
              </a:ext>
            </a:extLst>
          </p:cNvPr>
          <p:cNvSpPr>
            <a:spLocks noGrp="1"/>
          </p:cNvSpPr>
          <p:nvPr>
            <p:ph type="title"/>
          </p:nvPr>
        </p:nvSpPr>
        <p:spPr>
          <a:xfrm>
            <a:off x="1188069" y="381935"/>
            <a:ext cx="4008583" cy="5974414"/>
          </a:xfrm>
        </p:spPr>
        <p:txBody>
          <a:bodyPr anchor="ctr">
            <a:normAutofit/>
          </a:bodyPr>
          <a:lstStyle/>
          <a:p>
            <a:r>
              <a:rPr lang="nl-NL" sz="6700">
                <a:solidFill>
                  <a:schemeClr val="bg1"/>
                </a:solidFill>
              </a:rPr>
              <a:t>Opdracht </a:t>
            </a:r>
          </a:p>
        </p:txBody>
      </p:sp>
      <p:sp>
        <p:nvSpPr>
          <p:cNvPr id="12" name="Graphic 11">
            <a:extLst>
              <a:ext uri="{FF2B5EF4-FFF2-40B4-BE49-F238E27FC236}">
                <a16:creationId xmlns:a16="http://schemas.microsoft.com/office/drawing/2014/main" id="{6CB927A4-E432-4310-9CD5-E89FF50631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3061" y="554152"/>
            <a:ext cx="171515" cy="171515"/>
          </a:xfrm>
          <a:custGeom>
            <a:avLst/>
            <a:gdLst>
              <a:gd name="connsiteX0" fmla="*/ 159874 w 171515"/>
              <a:gd name="connsiteY0" fmla="*/ 74116 h 171515"/>
              <a:gd name="connsiteX1" fmla="*/ 97399 w 171515"/>
              <a:gd name="connsiteY1" fmla="*/ 74116 h 171515"/>
              <a:gd name="connsiteX2" fmla="*/ 97399 w 171515"/>
              <a:gd name="connsiteY2" fmla="*/ 11641 h 171515"/>
              <a:gd name="connsiteX3" fmla="*/ 85758 w 171515"/>
              <a:gd name="connsiteY3" fmla="*/ 0 h 171515"/>
              <a:gd name="connsiteX4" fmla="*/ 74116 w 171515"/>
              <a:gd name="connsiteY4" fmla="*/ 11641 h 171515"/>
              <a:gd name="connsiteX5" fmla="*/ 74116 w 171515"/>
              <a:gd name="connsiteY5" fmla="*/ 74116 h 171515"/>
              <a:gd name="connsiteX6" fmla="*/ 11641 w 171515"/>
              <a:gd name="connsiteY6" fmla="*/ 74116 h 171515"/>
              <a:gd name="connsiteX7" fmla="*/ 0 w 171515"/>
              <a:gd name="connsiteY7" fmla="*/ 85758 h 171515"/>
              <a:gd name="connsiteX8" fmla="*/ 11641 w 171515"/>
              <a:gd name="connsiteY8" fmla="*/ 97399 h 171515"/>
              <a:gd name="connsiteX9" fmla="*/ 74116 w 171515"/>
              <a:gd name="connsiteY9" fmla="*/ 97399 h 171515"/>
              <a:gd name="connsiteX10" fmla="*/ 74116 w 171515"/>
              <a:gd name="connsiteY10" fmla="*/ 159874 h 171515"/>
              <a:gd name="connsiteX11" fmla="*/ 85758 w 171515"/>
              <a:gd name="connsiteY11" fmla="*/ 171515 h 171515"/>
              <a:gd name="connsiteX12" fmla="*/ 97399 w 171515"/>
              <a:gd name="connsiteY12" fmla="*/ 159874 h 171515"/>
              <a:gd name="connsiteX13" fmla="*/ 97399 w 171515"/>
              <a:gd name="connsiteY13" fmla="*/ 97399 h 171515"/>
              <a:gd name="connsiteX14" fmla="*/ 159874 w 171515"/>
              <a:gd name="connsiteY14" fmla="*/ 97399 h 171515"/>
              <a:gd name="connsiteX15" fmla="*/ 171515 w 171515"/>
              <a:gd name="connsiteY15" fmla="*/ 85758 h 171515"/>
              <a:gd name="connsiteX16" fmla="*/ 159874 w 171515"/>
              <a:gd name="connsiteY16" fmla="*/ 74116 h 1715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71515" h="171515">
                <a:moveTo>
                  <a:pt x="159874" y="74116"/>
                </a:moveTo>
                <a:lnTo>
                  <a:pt x="97399" y="74116"/>
                </a:lnTo>
                <a:lnTo>
                  <a:pt x="97399" y="11641"/>
                </a:lnTo>
                <a:cubicBezTo>
                  <a:pt x="97399" y="5212"/>
                  <a:pt x="92187" y="0"/>
                  <a:pt x="85758" y="0"/>
                </a:cubicBezTo>
                <a:cubicBezTo>
                  <a:pt x="79328" y="0"/>
                  <a:pt x="74116" y="5212"/>
                  <a:pt x="74116" y="11641"/>
                </a:cubicBezTo>
                <a:lnTo>
                  <a:pt x="74116" y="74116"/>
                </a:lnTo>
                <a:lnTo>
                  <a:pt x="11641" y="74116"/>
                </a:lnTo>
                <a:cubicBezTo>
                  <a:pt x="5212" y="74116"/>
                  <a:pt x="0" y="79328"/>
                  <a:pt x="0" y="85758"/>
                </a:cubicBezTo>
                <a:cubicBezTo>
                  <a:pt x="0" y="92187"/>
                  <a:pt x="5212" y="97399"/>
                  <a:pt x="11641" y="97399"/>
                </a:cubicBezTo>
                <a:lnTo>
                  <a:pt x="74116" y="97399"/>
                </a:lnTo>
                <a:lnTo>
                  <a:pt x="74116" y="159874"/>
                </a:lnTo>
                <a:cubicBezTo>
                  <a:pt x="74116" y="166303"/>
                  <a:pt x="79328" y="171515"/>
                  <a:pt x="85758" y="171515"/>
                </a:cubicBezTo>
                <a:cubicBezTo>
                  <a:pt x="92187" y="171515"/>
                  <a:pt x="97399" y="166303"/>
                  <a:pt x="97399" y="159874"/>
                </a:cubicBezTo>
                <a:lnTo>
                  <a:pt x="97399" y="97399"/>
                </a:lnTo>
                <a:lnTo>
                  <a:pt x="159874" y="97399"/>
                </a:lnTo>
                <a:cubicBezTo>
                  <a:pt x="166303" y="97399"/>
                  <a:pt x="171515" y="92187"/>
                  <a:pt x="171515" y="85758"/>
                </a:cubicBezTo>
                <a:cubicBezTo>
                  <a:pt x="171515" y="79328"/>
                  <a:pt x="166303" y="74116"/>
                  <a:pt x="159874" y="74116"/>
                </a:cubicBezTo>
                <a:close/>
              </a:path>
            </a:pathLst>
          </a:custGeom>
          <a:solidFill>
            <a:schemeClr val="bg1"/>
          </a:solidFill>
          <a:ln w="776" cap="flat">
            <a:noFill/>
            <a:prstDash val="solid"/>
            <a:miter/>
          </a:ln>
        </p:spPr>
        <p:txBody>
          <a:bodyPr rtlCol="0" anchor="ctr"/>
          <a:lstStyle/>
          <a:p>
            <a:endParaRPr lang="en-US"/>
          </a:p>
        </p:txBody>
      </p:sp>
      <p:sp>
        <p:nvSpPr>
          <p:cNvPr id="14" name="Graphic 10">
            <a:extLst>
              <a:ext uri="{FF2B5EF4-FFF2-40B4-BE49-F238E27FC236}">
                <a16:creationId xmlns:a16="http://schemas.microsoft.com/office/drawing/2014/main" id="{E3020543-B24B-4EC4-8FFC-8DD88EEA91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75643" y="837005"/>
            <a:ext cx="112426" cy="112426"/>
          </a:xfrm>
          <a:custGeom>
            <a:avLst/>
            <a:gdLst>
              <a:gd name="connsiteX0" fmla="*/ 112426 w 112426"/>
              <a:gd name="connsiteY0" fmla="*/ 56213 h 112426"/>
              <a:gd name="connsiteX1" fmla="*/ 56213 w 112426"/>
              <a:gd name="connsiteY1" fmla="*/ 112426 h 112426"/>
              <a:gd name="connsiteX2" fmla="*/ 0 w 112426"/>
              <a:gd name="connsiteY2" fmla="*/ 56213 h 112426"/>
              <a:gd name="connsiteX3" fmla="*/ 56213 w 112426"/>
              <a:gd name="connsiteY3" fmla="*/ 0 h 112426"/>
              <a:gd name="connsiteX4" fmla="*/ 112426 w 112426"/>
              <a:gd name="connsiteY4" fmla="*/ 56213 h 11242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2426" h="112426">
                <a:moveTo>
                  <a:pt x="112426" y="56213"/>
                </a:moveTo>
                <a:cubicBezTo>
                  <a:pt x="112426" y="87259"/>
                  <a:pt x="87259" y="112426"/>
                  <a:pt x="56213" y="112426"/>
                </a:cubicBezTo>
                <a:cubicBezTo>
                  <a:pt x="25167" y="112426"/>
                  <a:pt x="0" y="87259"/>
                  <a:pt x="0" y="56213"/>
                </a:cubicBezTo>
                <a:cubicBezTo>
                  <a:pt x="0" y="25167"/>
                  <a:pt x="25167" y="0"/>
                  <a:pt x="56213" y="0"/>
                </a:cubicBezTo>
                <a:cubicBezTo>
                  <a:pt x="87259" y="0"/>
                  <a:pt x="112426" y="25167"/>
                  <a:pt x="112426" y="56213"/>
                </a:cubicBezTo>
                <a:close/>
              </a:path>
            </a:pathLst>
          </a:custGeom>
          <a:solidFill>
            <a:schemeClr val="bg1"/>
          </a:solidFill>
          <a:ln w="516" cap="flat">
            <a:noFill/>
            <a:prstDash val="solid"/>
            <a:miter/>
          </a:ln>
        </p:spPr>
        <p:txBody>
          <a:bodyPr rtlCol="0" anchor="ctr"/>
          <a:lstStyle/>
          <a:p>
            <a:endParaRPr lang="en-US"/>
          </a:p>
        </p:txBody>
      </p:sp>
      <p:sp>
        <p:nvSpPr>
          <p:cNvPr id="16" name="Graphic 12">
            <a:extLst>
              <a:ext uri="{FF2B5EF4-FFF2-40B4-BE49-F238E27FC236}">
                <a16:creationId xmlns:a16="http://schemas.microsoft.com/office/drawing/2014/main" id="{1453BF6C-B012-48B7-B4E8-6D7AC7C27D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13892" y="1472473"/>
            <a:ext cx="157545" cy="157545"/>
          </a:xfrm>
          <a:custGeom>
            <a:avLst/>
            <a:gdLst>
              <a:gd name="connsiteX0" fmla="*/ 78773 w 157545"/>
              <a:gd name="connsiteY0" fmla="*/ 23283 h 157545"/>
              <a:gd name="connsiteX1" fmla="*/ 134262 w 157545"/>
              <a:gd name="connsiteY1" fmla="*/ 78773 h 157545"/>
              <a:gd name="connsiteX2" fmla="*/ 78773 w 157545"/>
              <a:gd name="connsiteY2" fmla="*/ 134262 h 157545"/>
              <a:gd name="connsiteX3" fmla="*/ 23283 w 157545"/>
              <a:gd name="connsiteY3" fmla="*/ 78773 h 157545"/>
              <a:gd name="connsiteX4" fmla="*/ 78773 w 157545"/>
              <a:gd name="connsiteY4" fmla="*/ 23283 h 157545"/>
              <a:gd name="connsiteX5" fmla="*/ 78773 w 157545"/>
              <a:gd name="connsiteY5" fmla="*/ 0 h 157545"/>
              <a:gd name="connsiteX6" fmla="*/ 0 w 157545"/>
              <a:gd name="connsiteY6" fmla="*/ 78773 h 157545"/>
              <a:gd name="connsiteX7" fmla="*/ 78773 w 157545"/>
              <a:gd name="connsiteY7" fmla="*/ 157545 h 157545"/>
              <a:gd name="connsiteX8" fmla="*/ 157545 w 157545"/>
              <a:gd name="connsiteY8" fmla="*/ 78773 h 157545"/>
              <a:gd name="connsiteX9" fmla="*/ 78773 w 157545"/>
              <a:gd name="connsiteY9" fmla="*/ 0 h 157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7545" h="157545">
                <a:moveTo>
                  <a:pt x="78773" y="23283"/>
                </a:moveTo>
                <a:cubicBezTo>
                  <a:pt x="109419" y="23283"/>
                  <a:pt x="134262" y="48126"/>
                  <a:pt x="134262" y="78773"/>
                </a:cubicBezTo>
                <a:cubicBezTo>
                  <a:pt x="134262" y="109419"/>
                  <a:pt x="109419" y="134262"/>
                  <a:pt x="78773" y="134262"/>
                </a:cubicBezTo>
                <a:cubicBezTo>
                  <a:pt x="48126" y="134262"/>
                  <a:pt x="23283" y="109419"/>
                  <a:pt x="23283" y="78773"/>
                </a:cubicBezTo>
                <a:cubicBezTo>
                  <a:pt x="23312" y="48139"/>
                  <a:pt x="48139" y="23312"/>
                  <a:pt x="78773" y="23283"/>
                </a:cubicBezTo>
                <a:moveTo>
                  <a:pt x="78773" y="0"/>
                </a:moveTo>
                <a:cubicBezTo>
                  <a:pt x="35268" y="0"/>
                  <a:pt x="0" y="35268"/>
                  <a:pt x="0" y="78773"/>
                </a:cubicBezTo>
                <a:cubicBezTo>
                  <a:pt x="0" y="122277"/>
                  <a:pt x="35268" y="157545"/>
                  <a:pt x="78773" y="157545"/>
                </a:cubicBezTo>
                <a:cubicBezTo>
                  <a:pt x="122277" y="157545"/>
                  <a:pt x="157545" y="122277"/>
                  <a:pt x="157545" y="78773"/>
                </a:cubicBezTo>
                <a:cubicBezTo>
                  <a:pt x="157545" y="35268"/>
                  <a:pt x="122277" y="0"/>
                  <a:pt x="78773" y="0"/>
                </a:cubicBezTo>
                <a:close/>
              </a:path>
            </a:pathLst>
          </a:custGeom>
          <a:solidFill>
            <a:schemeClr val="bg1"/>
          </a:solidFill>
          <a:ln w="751" cap="flat">
            <a:noFill/>
            <a:prstDash val="solid"/>
            <a:miter/>
          </a:ln>
        </p:spPr>
        <p:txBody>
          <a:bodyPr rtlCol="0" anchor="ctr"/>
          <a:lstStyle/>
          <a:p>
            <a:endParaRPr lang="en-US"/>
          </a:p>
        </p:txBody>
      </p:sp>
      <p:sp>
        <p:nvSpPr>
          <p:cNvPr id="3" name="Tijdelijke aanduiding voor inhoud 2">
            <a:extLst>
              <a:ext uri="{FF2B5EF4-FFF2-40B4-BE49-F238E27FC236}">
                <a16:creationId xmlns:a16="http://schemas.microsoft.com/office/drawing/2014/main" id="{62271336-A287-9646-AE09-1DA9B2E65F6D}"/>
              </a:ext>
            </a:extLst>
          </p:cNvPr>
          <p:cNvSpPr>
            <a:spLocks noGrp="1"/>
          </p:cNvSpPr>
          <p:nvPr>
            <p:ph idx="1"/>
          </p:nvPr>
        </p:nvSpPr>
        <p:spPr>
          <a:xfrm>
            <a:off x="6096000" y="381935"/>
            <a:ext cx="4986955" cy="5974415"/>
          </a:xfrm>
        </p:spPr>
        <p:txBody>
          <a:bodyPr anchor="ctr">
            <a:normAutofit/>
          </a:bodyPr>
          <a:lstStyle/>
          <a:p>
            <a:r>
              <a:rPr lang="nl-NL" sz="2400" dirty="0"/>
              <a:t>Jij als stagiaire weet precies waar je aan moet voldoen bij het betreden van je stage plek  ( denk aan ( persoonlijke ) hygiëne )</a:t>
            </a:r>
          </a:p>
          <a:p>
            <a:endParaRPr lang="nl-NL" sz="2400" dirty="0"/>
          </a:p>
          <a:p>
            <a:r>
              <a:rPr lang="nl-NL" sz="2400" dirty="0"/>
              <a:t>In de toekomst komen er nog meer stagiaires op het bedrijf</a:t>
            </a:r>
          </a:p>
          <a:p>
            <a:endParaRPr lang="nl-NL" sz="2400" dirty="0"/>
          </a:p>
          <a:p>
            <a:r>
              <a:rPr lang="nl-NL" sz="2400" dirty="0"/>
              <a:t>Maak een kort protocol waar de volgende stagiaires zich aan moeten houden als het gaat om hygiëne en vermeld hierbij ook welke ziektes je kan tegen komen op je stage bedrijf!</a:t>
            </a:r>
          </a:p>
        </p:txBody>
      </p:sp>
      <p:cxnSp>
        <p:nvCxnSpPr>
          <p:cNvPr id="18" name="Straight Connector 17">
            <a:extLst>
              <a:ext uri="{FF2B5EF4-FFF2-40B4-BE49-F238E27FC236}">
                <a16:creationId xmlns:a16="http://schemas.microsoft.com/office/drawing/2014/main" id="{C49DA8F6-BCC1-4447-B54C-57856834B94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586162" y="3610394"/>
            <a:ext cx="0" cy="3238728"/>
          </a:xfrm>
          <a:prstGeom prst="line">
            <a:avLst/>
          </a:prstGeom>
          <a:ln w="25400" cap="sq">
            <a:gradFill flip="none" rotWithShape="1">
              <a:gsLst>
                <a:gs pos="0">
                  <a:schemeClr val="accent2"/>
                </a:gs>
                <a:gs pos="100000">
                  <a:schemeClr val="accent4"/>
                </a:gs>
              </a:gsLst>
              <a:lin ang="5400000" scaled="1"/>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3335200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E0B32D4-A47F-3344-B061-EB2A12D17553}"/>
              </a:ext>
            </a:extLst>
          </p:cNvPr>
          <p:cNvSpPr>
            <a:spLocks noGrp="1"/>
          </p:cNvSpPr>
          <p:nvPr>
            <p:ph type="title"/>
          </p:nvPr>
        </p:nvSpPr>
        <p:spPr/>
        <p:txBody>
          <a:bodyPr/>
          <a:lstStyle/>
          <a:p>
            <a:r>
              <a:rPr lang="nl-NL" dirty="0"/>
              <a:t>Lesdoelen </a:t>
            </a:r>
          </a:p>
        </p:txBody>
      </p:sp>
      <p:graphicFrame>
        <p:nvGraphicFramePr>
          <p:cNvPr id="5" name="Tijdelijke aanduiding voor inhoud 2">
            <a:extLst>
              <a:ext uri="{FF2B5EF4-FFF2-40B4-BE49-F238E27FC236}">
                <a16:creationId xmlns:a16="http://schemas.microsoft.com/office/drawing/2014/main" id="{BA9FD4F7-1457-455E-F94A-B2FC0592285D}"/>
              </a:ext>
            </a:extLst>
          </p:cNvPr>
          <p:cNvGraphicFramePr>
            <a:graphicFrameLocks noGrp="1"/>
          </p:cNvGraphicFramePr>
          <p:nvPr>
            <p:ph idx="1"/>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8276623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40" name="Straight Connector 25">
            <a:extLst>
              <a:ext uri="{FF2B5EF4-FFF2-40B4-BE49-F238E27FC236}">
                <a16:creationId xmlns:a16="http://schemas.microsoft.com/office/drawing/2014/main" id="{D1B787A8-0D67-4B7E-9B48-86BD906AB6B5}"/>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715890" y="1114050"/>
            <a:ext cx="0" cy="5735637"/>
          </a:xfrm>
          <a:prstGeom prst="line">
            <a:avLst/>
          </a:prstGeom>
          <a:ln w="25400" cap="sq">
            <a:gradFill flip="none" rotWithShape="1">
              <a:gsLst>
                <a:gs pos="0">
                  <a:schemeClr val="accent2"/>
                </a:gs>
                <a:gs pos="100000">
                  <a:schemeClr val="accent4"/>
                </a:gs>
              </a:gsLst>
              <a:lin ang="16200000" scaled="1"/>
              <a:tileRect/>
            </a:gradFill>
            <a:bevel/>
          </a:ln>
        </p:spPr>
        <p:style>
          <a:lnRef idx="1">
            <a:schemeClr val="accent1"/>
          </a:lnRef>
          <a:fillRef idx="0">
            <a:schemeClr val="accent1"/>
          </a:fillRef>
          <a:effectRef idx="0">
            <a:schemeClr val="accent1"/>
          </a:effectRef>
          <a:fontRef idx="minor">
            <a:schemeClr val="tx1"/>
          </a:fontRef>
        </p:style>
      </p:cxnSp>
      <p:sp useBgFill="1">
        <p:nvSpPr>
          <p:cNvPr id="41" name="Rectangle 27">
            <a:extLst>
              <a:ext uri="{FF2B5EF4-FFF2-40B4-BE49-F238E27FC236}">
                <a16:creationId xmlns:a16="http://schemas.microsoft.com/office/drawing/2014/main" id="{C17278C5-34E8-4293-BE47-73B18483AF7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a:extLst>
              <a:ext uri="{FF2B5EF4-FFF2-40B4-BE49-F238E27FC236}">
                <a16:creationId xmlns:a16="http://schemas.microsoft.com/office/drawing/2014/main" id="{9A3F5928-D955-456A-97B5-AA390B8CE9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gradFill flip="none" rotWithShape="1">
            <a:gsLst>
              <a:gs pos="100000">
                <a:schemeClr val="accent4"/>
              </a:gs>
              <a:gs pos="0">
                <a:schemeClr val="accent2"/>
              </a:gs>
            </a:gsLst>
            <a:lin ang="189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Univers"/>
              <a:ea typeface="+mn-ea"/>
              <a:cs typeface="+mn-cs"/>
            </a:endParaRPr>
          </a:p>
        </p:txBody>
      </p:sp>
      <p:pic>
        <p:nvPicPr>
          <p:cNvPr id="5" name="Picture 4" descr="Plaknotities op een muur">
            <a:extLst>
              <a:ext uri="{FF2B5EF4-FFF2-40B4-BE49-F238E27FC236}">
                <a16:creationId xmlns:a16="http://schemas.microsoft.com/office/drawing/2014/main" id="{EB42AEC1-55BD-A724-46E1-22DAD4242179}"/>
              </a:ext>
            </a:extLst>
          </p:cNvPr>
          <p:cNvPicPr>
            <a:picLocks noChangeAspect="1"/>
          </p:cNvPicPr>
          <p:nvPr/>
        </p:nvPicPr>
        <p:blipFill rotWithShape="1">
          <a:blip r:embed="rId2">
            <a:duotone>
              <a:schemeClr val="accent1">
                <a:shade val="45000"/>
                <a:satMod val="135000"/>
              </a:schemeClr>
              <a:prstClr val="white"/>
            </a:duotone>
            <a:alphaModFix amt="35000"/>
          </a:blip>
          <a:srcRect t="13049" b="6306"/>
          <a:stretch/>
        </p:blipFill>
        <p:spPr>
          <a:xfrm>
            <a:off x="20" y="-8877"/>
            <a:ext cx="12191980" cy="6858000"/>
          </a:xfrm>
          <a:prstGeom prst="rect">
            <a:avLst/>
          </a:prstGeom>
        </p:spPr>
      </p:pic>
      <p:sp>
        <p:nvSpPr>
          <p:cNvPr id="2" name="Titel 1">
            <a:extLst>
              <a:ext uri="{FF2B5EF4-FFF2-40B4-BE49-F238E27FC236}">
                <a16:creationId xmlns:a16="http://schemas.microsoft.com/office/drawing/2014/main" id="{C1BF7A52-CE3F-734D-B378-1CE71651685F}"/>
              </a:ext>
            </a:extLst>
          </p:cNvPr>
          <p:cNvSpPr>
            <a:spLocks noGrp="1"/>
          </p:cNvSpPr>
          <p:nvPr>
            <p:ph type="title"/>
          </p:nvPr>
        </p:nvSpPr>
        <p:spPr>
          <a:xfrm>
            <a:off x="1256275" y="2271449"/>
            <a:ext cx="9679449" cy="2847058"/>
          </a:xfrm>
        </p:spPr>
        <p:txBody>
          <a:bodyPr vert="horz" lIns="91440" tIns="45720" rIns="91440" bIns="45720" rtlCol="0" anchor="b">
            <a:normAutofit/>
          </a:bodyPr>
          <a:lstStyle/>
          <a:p>
            <a:r>
              <a:rPr lang="en-US" sz="7200" b="1" i="0" kern="1200" cap="all" baseline="0">
                <a:solidFill>
                  <a:srgbClr val="FFFFFF"/>
                </a:solidFill>
                <a:latin typeface="+mj-lt"/>
                <a:ea typeface="+mj-ea"/>
                <a:cs typeface="+mj-cs"/>
              </a:rPr>
              <a:t>Tot volgende week </a:t>
            </a:r>
          </a:p>
        </p:txBody>
      </p:sp>
      <p:cxnSp>
        <p:nvCxnSpPr>
          <p:cNvPr id="43" name="Straight Connector 31">
            <a:extLst>
              <a:ext uri="{FF2B5EF4-FFF2-40B4-BE49-F238E27FC236}">
                <a16:creationId xmlns:a16="http://schemas.microsoft.com/office/drawing/2014/main" id="{56020367-4FD5-4596-8E10-C5F095CD8DBF}"/>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878" y="806470"/>
            <a:ext cx="8453437" cy="0"/>
          </a:xfrm>
          <a:prstGeom prst="line">
            <a:avLst/>
          </a:prstGeom>
          <a:ln w="25400" cap="sq">
            <a:solidFill>
              <a:srgbClr val="FFFFFF"/>
            </a:solidFill>
            <a:bevel/>
          </a:ln>
        </p:spPr>
        <p:style>
          <a:lnRef idx="1">
            <a:schemeClr val="accent1"/>
          </a:lnRef>
          <a:fillRef idx="0">
            <a:schemeClr val="accent1"/>
          </a:fillRef>
          <a:effectRef idx="0">
            <a:schemeClr val="accent1"/>
          </a:effectRef>
          <a:fontRef idx="minor">
            <a:schemeClr val="tx1"/>
          </a:fontRef>
        </p:style>
      </p:cxnSp>
      <p:sp>
        <p:nvSpPr>
          <p:cNvPr id="44" name="Graphic 13">
            <a:extLst>
              <a:ext uri="{FF2B5EF4-FFF2-40B4-BE49-F238E27FC236}">
                <a16:creationId xmlns:a16="http://schemas.microsoft.com/office/drawing/2014/main" id="{C5CB530E-515E-412C-9DF1-5F8FFBD6F38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44954" y="2875093"/>
            <a:ext cx="139039" cy="139039"/>
          </a:xfrm>
          <a:custGeom>
            <a:avLst/>
            <a:gdLst>
              <a:gd name="connsiteX0" fmla="*/ 129602 w 139039"/>
              <a:gd name="connsiteY0" fmla="*/ 60082 h 139039"/>
              <a:gd name="connsiteX1" fmla="*/ 78957 w 139039"/>
              <a:gd name="connsiteY1" fmla="*/ 60082 h 139039"/>
              <a:gd name="connsiteX2" fmla="*/ 78957 w 139039"/>
              <a:gd name="connsiteY2" fmla="*/ 9437 h 139039"/>
              <a:gd name="connsiteX3" fmla="*/ 69520 w 139039"/>
              <a:gd name="connsiteY3" fmla="*/ 0 h 139039"/>
              <a:gd name="connsiteX4" fmla="*/ 60082 w 139039"/>
              <a:gd name="connsiteY4" fmla="*/ 9437 h 139039"/>
              <a:gd name="connsiteX5" fmla="*/ 60082 w 139039"/>
              <a:gd name="connsiteY5" fmla="*/ 60082 h 139039"/>
              <a:gd name="connsiteX6" fmla="*/ 9437 w 139039"/>
              <a:gd name="connsiteY6" fmla="*/ 60082 h 139039"/>
              <a:gd name="connsiteX7" fmla="*/ 0 w 139039"/>
              <a:gd name="connsiteY7" fmla="*/ 69520 h 139039"/>
              <a:gd name="connsiteX8" fmla="*/ 9437 w 139039"/>
              <a:gd name="connsiteY8" fmla="*/ 78957 h 139039"/>
              <a:gd name="connsiteX9" fmla="*/ 60082 w 139039"/>
              <a:gd name="connsiteY9" fmla="*/ 78957 h 139039"/>
              <a:gd name="connsiteX10" fmla="*/ 60082 w 139039"/>
              <a:gd name="connsiteY10" fmla="*/ 129602 h 139039"/>
              <a:gd name="connsiteX11" fmla="*/ 69520 w 139039"/>
              <a:gd name="connsiteY11" fmla="*/ 139039 h 139039"/>
              <a:gd name="connsiteX12" fmla="*/ 78957 w 139039"/>
              <a:gd name="connsiteY12" fmla="*/ 129602 h 139039"/>
              <a:gd name="connsiteX13" fmla="*/ 78957 w 139039"/>
              <a:gd name="connsiteY13" fmla="*/ 78957 h 139039"/>
              <a:gd name="connsiteX14" fmla="*/ 129602 w 139039"/>
              <a:gd name="connsiteY14" fmla="*/ 78957 h 139039"/>
              <a:gd name="connsiteX15" fmla="*/ 139039 w 139039"/>
              <a:gd name="connsiteY15" fmla="*/ 69520 h 139039"/>
              <a:gd name="connsiteX16" fmla="*/ 129602 w 139039"/>
              <a:gd name="connsiteY16" fmla="*/ 60082 h 1390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39039" h="139039">
                <a:moveTo>
                  <a:pt x="129602" y="60082"/>
                </a:moveTo>
                <a:lnTo>
                  <a:pt x="78957" y="60082"/>
                </a:lnTo>
                <a:lnTo>
                  <a:pt x="78957" y="9437"/>
                </a:lnTo>
                <a:cubicBezTo>
                  <a:pt x="78957" y="4225"/>
                  <a:pt x="74731" y="0"/>
                  <a:pt x="69520" y="0"/>
                </a:cubicBezTo>
                <a:cubicBezTo>
                  <a:pt x="64308" y="0"/>
                  <a:pt x="60082" y="4225"/>
                  <a:pt x="60082" y="9437"/>
                </a:cubicBezTo>
                <a:lnTo>
                  <a:pt x="60082" y="60082"/>
                </a:lnTo>
                <a:lnTo>
                  <a:pt x="9437" y="60082"/>
                </a:lnTo>
                <a:cubicBezTo>
                  <a:pt x="4225" y="60082"/>
                  <a:pt x="0" y="64308"/>
                  <a:pt x="0" y="69520"/>
                </a:cubicBezTo>
                <a:cubicBezTo>
                  <a:pt x="0" y="74731"/>
                  <a:pt x="4225" y="78957"/>
                  <a:pt x="9437" y="78957"/>
                </a:cubicBezTo>
                <a:lnTo>
                  <a:pt x="60082" y="78957"/>
                </a:lnTo>
                <a:lnTo>
                  <a:pt x="60082" y="129602"/>
                </a:lnTo>
                <a:cubicBezTo>
                  <a:pt x="60082" y="134814"/>
                  <a:pt x="64308" y="139039"/>
                  <a:pt x="69520" y="139039"/>
                </a:cubicBezTo>
                <a:cubicBezTo>
                  <a:pt x="74731" y="139039"/>
                  <a:pt x="78957" y="134814"/>
                  <a:pt x="78957" y="129602"/>
                </a:cubicBezTo>
                <a:lnTo>
                  <a:pt x="78957" y="78957"/>
                </a:lnTo>
                <a:lnTo>
                  <a:pt x="129602" y="78957"/>
                </a:lnTo>
                <a:cubicBezTo>
                  <a:pt x="134814" y="78957"/>
                  <a:pt x="139039" y="74731"/>
                  <a:pt x="139039" y="69520"/>
                </a:cubicBezTo>
                <a:cubicBezTo>
                  <a:pt x="139039" y="64308"/>
                  <a:pt x="134814" y="60082"/>
                  <a:pt x="129602" y="60082"/>
                </a:cubicBezTo>
                <a:close/>
              </a:path>
            </a:pathLst>
          </a:custGeom>
          <a:solidFill>
            <a:srgbClr val="FFFFFF"/>
          </a:solidFill>
          <a:ln w="603"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Univers"/>
              <a:ea typeface="+mn-ea"/>
              <a:cs typeface="+mn-cs"/>
            </a:endParaRPr>
          </a:p>
        </p:txBody>
      </p:sp>
      <p:sp>
        <p:nvSpPr>
          <p:cNvPr id="45" name="Graphic 12">
            <a:extLst>
              <a:ext uri="{FF2B5EF4-FFF2-40B4-BE49-F238E27FC236}">
                <a16:creationId xmlns:a16="http://schemas.microsoft.com/office/drawing/2014/main" id="{712D4376-A578-4FF1-94FC-245E7A6A48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03734" y="3104388"/>
            <a:ext cx="91138" cy="91138"/>
          </a:xfrm>
          <a:custGeom>
            <a:avLst/>
            <a:gdLst>
              <a:gd name="connsiteX0" fmla="*/ 91138 w 91138"/>
              <a:gd name="connsiteY0" fmla="*/ 45569 h 91138"/>
              <a:gd name="connsiteX1" fmla="*/ 45569 w 91138"/>
              <a:gd name="connsiteY1" fmla="*/ 91138 h 91138"/>
              <a:gd name="connsiteX2" fmla="*/ 0 w 91138"/>
              <a:gd name="connsiteY2" fmla="*/ 45569 h 91138"/>
              <a:gd name="connsiteX3" fmla="*/ 45569 w 91138"/>
              <a:gd name="connsiteY3" fmla="*/ 0 h 91138"/>
              <a:gd name="connsiteX4" fmla="*/ 91138 w 91138"/>
              <a:gd name="connsiteY4" fmla="*/ 45569 h 911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138" h="91138">
                <a:moveTo>
                  <a:pt x="91138" y="45569"/>
                </a:moveTo>
                <a:cubicBezTo>
                  <a:pt x="91138" y="70736"/>
                  <a:pt x="70736" y="91138"/>
                  <a:pt x="45569" y="91138"/>
                </a:cubicBezTo>
                <a:cubicBezTo>
                  <a:pt x="20402" y="91138"/>
                  <a:pt x="0" y="70736"/>
                  <a:pt x="0" y="45569"/>
                </a:cubicBezTo>
                <a:cubicBezTo>
                  <a:pt x="0" y="20402"/>
                  <a:pt x="20402" y="0"/>
                  <a:pt x="45569" y="0"/>
                </a:cubicBezTo>
                <a:cubicBezTo>
                  <a:pt x="70736" y="0"/>
                  <a:pt x="91138" y="20402"/>
                  <a:pt x="91138" y="45569"/>
                </a:cubicBezTo>
                <a:close/>
              </a:path>
            </a:pathLst>
          </a:custGeom>
          <a:solidFill>
            <a:srgbClr val="FFFFFF"/>
          </a:solidFill>
          <a:ln w="422"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Univers"/>
              <a:ea typeface="+mn-ea"/>
              <a:cs typeface="+mn-cs"/>
            </a:endParaRPr>
          </a:p>
        </p:txBody>
      </p:sp>
      <p:sp>
        <p:nvSpPr>
          <p:cNvPr id="46" name="Graphic 15">
            <a:extLst>
              <a:ext uri="{FF2B5EF4-FFF2-40B4-BE49-F238E27FC236}">
                <a16:creationId xmlns:a16="http://schemas.microsoft.com/office/drawing/2014/main" id="{AEA7509D-F04F-40CB-A0B3-EEF16499CC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29414" y="3619532"/>
            <a:ext cx="127714" cy="127714"/>
          </a:xfrm>
          <a:custGeom>
            <a:avLst/>
            <a:gdLst>
              <a:gd name="connsiteX0" fmla="*/ 63857 w 127714"/>
              <a:gd name="connsiteY0" fmla="*/ 18874 h 127714"/>
              <a:gd name="connsiteX1" fmla="*/ 108840 w 127714"/>
              <a:gd name="connsiteY1" fmla="*/ 63857 h 127714"/>
              <a:gd name="connsiteX2" fmla="*/ 63857 w 127714"/>
              <a:gd name="connsiteY2" fmla="*/ 108840 h 127714"/>
              <a:gd name="connsiteX3" fmla="*/ 18874 w 127714"/>
              <a:gd name="connsiteY3" fmla="*/ 63857 h 127714"/>
              <a:gd name="connsiteX4" fmla="*/ 63857 w 127714"/>
              <a:gd name="connsiteY4" fmla="*/ 18874 h 127714"/>
              <a:gd name="connsiteX5" fmla="*/ 63857 w 127714"/>
              <a:gd name="connsiteY5" fmla="*/ 0 h 127714"/>
              <a:gd name="connsiteX6" fmla="*/ 0 w 127714"/>
              <a:gd name="connsiteY6" fmla="*/ 63857 h 127714"/>
              <a:gd name="connsiteX7" fmla="*/ 63857 w 127714"/>
              <a:gd name="connsiteY7" fmla="*/ 127714 h 127714"/>
              <a:gd name="connsiteX8" fmla="*/ 127714 w 127714"/>
              <a:gd name="connsiteY8" fmla="*/ 63857 h 127714"/>
              <a:gd name="connsiteX9" fmla="*/ 63857 w 127714"/>
              <a:gd name="connsiteY9" fmla="*/ 0 h 1277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7714" h="127714">
                <a:moveTo>
                  <a:pt x="63857" y="18874"/>
                </a:moveTo>
                <a:cubicBezTo>
                  <a:pt x="88700" y="18874"/>
                  <a:pt x="108840" y="39014"/>
                  <a:pt x="108840" y="63857"/>
                </a:cubicBezTo>
                <a:cubicBezTo>
                  <a:pt x="108840" y="88700"/>
                  <a:pt x="88700" y="108840"/>
                  <a:pt x="63857" y="108840"/>
                </a:cubicBezTo>
                <a:cubicBezTo>
                  <a:pt x="39014" y="108840"/>
                  <a:pt x="18874" y="88700"/>
                  <a:pt x="18874" y="63857"/>
                </a:cubicBezTo>
                <a:cubicBezTo>
                  <a:pt x="18898" y="39024"/>
                  <a:pt x="39024" y="18898"/>
                  <a:pt x="63857" y="18874"/>
                </a:cubicBezTo>
                <a:moveTo>
                  <a:pt x="63857" y="0"/>
                </a:moveTo>
                <a:cubicBezTo>
                  <a:pt x="28590" y="0"/>
                  <a:pt x="0" y="28590"/>
                  <a:pt x="0" y="63857"/>
                </a:cubicBezTo>
                <a:cubicBezTo>
                  <a:pt x="0" y="99124"/>
                  <a:pt x="28590" y="127714"/>
                  <a:pt x="63857" y="127714"/>
                </a:cubicBezTo>
                <a:cubicBezTo>
                  <a:pt x="99124" y="127714"/>
                  <a:pt x="127714" y="99124"/>
                  <a:pt x="127714" y="63857"/>
                </a:cubicBezTo>
                <a:cubicBezTo>
                  <a:pt x="127714" y="28590"/>
                  <a:pt x="99124" y="0"/>
                  <a:pt x="63857" y="0"/>
                </a:cubicBezTo>
                <a:close/>
              </a:path>
            </a:pathLst>
          </a:custGeom>
          <a:solidFill>
            <a:srgbClr val="FFFFFF"/>
          </a:solidFill>
          <a:ln w="61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Univers"/>
              <a:ea typeface="+mn-ea"/>
              <a:cs typeface="+mn-cs"/>
            </a:endParaRPr>
          </a:p>
        </p:txBody>
      </p:sp>
    </p:spTree>
    <p:extLst>
      <p:ext uri="{BB962C8B-B14F-4D97-AF65-F5344CB8AC3E}">
        <p14:creationId xmlns:p14="http://schemas.microsoft.com/office/powerpoint/2010/main" val="41382309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type="lt">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4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E0B32D4-A47F-3344-B061-EB2A12D17553}"/>
              </a:ext>
            </a:extLst>
          </p:cNvPr>
          <p:cNvSpPr>
            <a:spLocks noGrp="1"/>
          </p:cNvSpPr>
          <p:nvPr>
            <p:ph type="title"/>
          </p:nvPr>
        </p:nvSpPr>
        <p:spPr/>
        <p:txBody>
          <a:bodyPr/>
          <a:lstStyle/>
          <a:p>
            <a:r>
              <a:rPr lang="nl-NL" dirty="0"/>
              <a:t>Lesdoelen </a:t>
            </a:r>
          </a:p>
        </p:txBody>
      </p:sp>
      <p:graphicFrame>
        <p:nvGraphicFramePr>
          <p:cNvPr id="5" name="Tijdelijke aanduiding voor inhoud 2">
            <a:extLst>
              <a:ext uri="{FF2B5EF4-FFF2-40B4-BE49-F238E27FC236}">
                <a16:creationId xmlns:a16="http://schemas.microsoft.com/office/drawing/2014/main" id="{BA9FD4F7-1457-455E-F94A-B2FC0592285D}"/>
              </a:ext>
            </a:extLst>
          </p:cNvPr>
          <p:cNvGraphicFramePr>
            <a:graphicFrameLocks noGrp="1"/>
          </p:cNvGraphicFramePr>
          <p:nvPr>
            <p:ph idx="1"/>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5981538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8D1AA55E-40D5-461B-A5A8-4AE8AAB71B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35BCCBD4-41FF-9347-8ED7-DD7A753B7D37}"/>
              </a:ext>
            </a:extLst>
          </p:cNvPr>
          <p:cNvSpPr>
            <a:spLocks noGrp="1"/>
          </p:cNvSpPr>
          <p:nvPr>
            <p:ph type="title"/>
          </p:nvPr>
        </p:nvSpPr>
        <p:spPr>
          <a:xfrm>
            <a:off x="838200" y="698643"/>
            <a:ext cx="5243394" cy="2225532"/>
          </a:xfrm>
        </p:spPr>
        <p:txBody>
          <a:bodyPr anchor="t">
            <a:normAutofit/>
          </a:bodyPr>
          <a:lstStyle/>
          <a:p>
            <a:r>
              <a:rPr lang="nl-NL" sz="4700"/>
              <a:t>Introductiefilmpje </a:t>
            </a:r>
          </a:p>
        </p:txBody>
      </p:sp>
      <p:cxnSp>
        <p:nvCxnSpPr>
          <p:cNvPr id="13" name="Straight Connector 12">
            <a:extLst>
              <a:ext uri="{FF2B5EF4-FFF2-40B4-BE49-F238E27FC236}">
                <a16:creationId xmlns:a16="http://schemas.microsoft.com/office/drawing/2014/main" id="{C49DA8F6-BCC1-4447-B54C-57856834B94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623622" y="373056"/>
            <a:ext cx="0" cy="6476066"/>
          </a:xfrm>
          <a:prstGeom prst="line">
            <a:avLst/>
          </a:prstGeom>
          <a:ln w="25400" cap="sq">
            <a:gradFill flip="none" rotWithShape="1">
              <a:gsLst>
                <a:gs pos="0">
                  <a:schemeClr val="accent2"/>
                </a:gs>
                <a:gs pos="100000">
                  <a:schemeClr val="accent4"/>
                </a:gs>
              </a:gsLst>
              <a:lin ang="16200000" scaled="1"/>
              <a:tileRect/>
            </a:gradFill>
            <a:bevel/>
          </a:ln>
        </p:spPr>
        <p:style>
          <a:lnRef idx="1">
            <a:schemeClr val="accent1"/>
          </a:lnRef>
          <a:fillRef idx="0">
            <a:schemeClr val="accent1"/>
          </a:fillRef>
          <a:effectRef idx="0">
            <a:schemeClr val="accent1"/>
          </a:effectRef>
          <a:fontRef idx="minor">
            <a:schemeClr val="tx1"/>
          </a:fontRef>
        </p:style>
      </p:cxnSp>
      <p:sp>
        <p:nvSpPr>
          <p:cNvPr id="15" name="Graphic 11">
            <a:extLst>
              <a:ext uri="{FF2B5EF4-FFF2-40B4-BE49-F238E27FC236}">
                <a16:creationId xmlns:a16="http://schemas.microsoft.com/office/drawing/2014/main" id="{6CB927A4-E432-4310-9CD5-E89FF50631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125948" y="740316"/>
            <a:ext cx="139039" cy="139039"/>
          </a:xfrm>
          <a:custGeom>
            <a:avLst/>
            <a:gdLst>
              <a:gd name="connsiteX0" fmla="*/ 129602 w 139039"/>
              <a:gd name="connsiteY0" fmla="*/ 60082 h 139039"/>
              <a:gd name="connsiteX1" fmla="*/ 78957 w 139039"/>
              <a:gd name="connsiteY1" fmla="*/ 60082 h 139039"/>
              <a:gd name="connsiteX2" fmla="*/ 78957 w 139039"/>
              <a:gd name="connsiteY2" fmla="*/ 9437 h 139039"/>
              <a:gd name="connsiteX3" fmla="*/ 69520 w 139039"/>
              <a:gd name="connsiteY3" fmla="*/ 0 h 139039"/>
              <a:gd name="connsiteX4" fmla="*/ 60082 w 139039"/>
              <a:gd name="connsiteY4" fmla="*/ 9437 h 139039"/>
              <a:gd name="connsiteX5" fmla="*/ 60082 w 139039"/>
              <a:gd name="connsiteY5" fmla="*/ 60082 h 139039"/>
              <a:gd name="connsiteX6" fmla="*/ 9437 w 139039"/>
              <a:gd name="connsiteY6" fmla="*/ 60082 h 139039"/>
              <a:gd name="connsiteX7" fmla="*/ 0 w 139039"/>
              <a:gd name="connsiteY7" fmla="*/ 69520 h 139039"/>
              <a:gd name="connsiteX8" fmla="*/ 9437 w 139039"/>
              <a:gd name="connsiteY8" fmla="*/ 78957 h 139039"/>
              <a:gd name="connsiteX9" fmla="*/ 60082 w 139039"/>
              <a:gd name="connsiteY9" fmla="*/ 78957 h 139039"/>
              <a:gd name="connsiteX10" fmla="*/ 60082 w 139039"/>
              <a:gd name="connsiteY10" fmla="*/ 129602 h 139039"/>
              <a:gd name="connsiteX11" fmla="*/ 69520 w 139039"/>
              <a:gd name="connsiteY11" fmla="*/ 139039 h 139039"/>
              <a:gd name="connsiteX12" fmla="*/ 78957 w 139039"/>
              <a:gd name="connsiteY12" fmla="*/ 129602 h 139039"/>
              <a:gd name="connsiteX13" fmla="*/ 78957 w 139039"/>
              <a:gd name="connsiteY13" fmla="*/ 78957 h 139039"/>
              <a:gd name="connsiteX14" fmla="*/ 129602 w 139039"/>
              <a:gd name="connsiteY14" fmla="*/ 78957 h 139039"/>
              <a:gd name="connsiteX15" fmla="*/ 139039 w 139039"/>
              <a:gd name="connsiteY15" fmla="*/ 69520 h 139039"/>
              <a:gd name="connsiteX16" fmla="*/ 129602 w 139039"/>
              <a:gd name="connsiteY16" fmla="*/ 60082 h 1390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39039" h="139039">
                <a:moveTo>
                  <a:pt x="129602" y="60082"/>
                </a:moveTo>
                <a:lnTo>
                  <a:pt x="78957" y="60082"/>
                </a:lnTo>
                <a:lnTo>
                  <a:pt x="78957" y="9437"/>
                </a:lnTo>
                <a:cubicBezTo>
                  <a:pt x="78957" y="4225"/>
                  <a:pt x="74731" y="0"/>
                  <a:pt x="69520" y="0"/>
                </a:cubicBezTo>
                <a:cubicBezTo>
                  <a:pt x="64308" y="0"/>
                  <a:pt x="60082" y="4225"/>
                  <a:pt x="60082" y="9437"/>
                </a:cubicBezTo>
                <a:lnTo>
                  <a:pt x="60082" y="60082"/>
                </a:lnTo>
                <a:lnTo>
                  <a:pt x="9437" y="60082"/>
                </a:lnTo>
                <a:cubicBezTo>
                  <a:pt x="4225" y="60082"/>
                  <a:pt x="0" y="64308"/>
                  <a:pt x="0" y="69520"/>
                </a:cubicBezTo>
                <a:cubicBezTo>
                  <a:pt x="0" y="74731"/>
                  <a:pt x="4225" y="78957"/>
                  <a:pt x="9437" y="78957"/>
                </a:cubicBezTo>
                <a:lnTo>
                  <a:pt x="60082" y="78957"/>
                </a:lnTo>
                <a:lnTo>
                  <a:pt x="60082" y="129602"/>
                </a:lnTo>
                <a:cubicBezTo>
                  <a:pt x="60082" y="134814"/>
                  <a:pt x="64308" y="139039"/>
                  <a:pt x="69520" y="139039"/>
                </a:cubicBezTo>
                <a:cubicBezTo>
                  <a:pt x="74731" y="139039"/>
                  <a:pt x="78957" y="134814"/>
                  <a:pt x="78957" y="129602"/>
                </a:cubicBezTo>
                <a:lnTo>
                  <a:pt x="78957" y="78957"/>
                </a:lnTo>
                <a:lnTo>
                  <a:pt x="129602" y="78957"/>
                </a:lnTo>
                <a:cubicBezTo>
                  <a:pt x="134814" y="78957"/>
                  <a:pt x="139039" y="74731"/>
                  <a:pt x="139039" y="69520"/>
                </a:cubicBezTo>
                <a:cubicBezTo>
                  <a:pt x="139039" y="64308"/>
                  <a:pt x="134814" y="60082"/>
                  <a:pt x="129602" y="60082"/>
                </a:cubicBezTo>
                <a:close/>
              </a:path>
            </a:pathLst>
          </a:custGeom>
          <a:solidFill>
            <a:schemeClr val="accent4"/>
          </a:solidFill>
          <a:ln w="603" cap="flat">
            <a:noFill/>
            <a:prstDash val="solid"/>
            <a:miter/>
          </a:ln>
        </p:spPr>
        <p:txBody>
          <a:bodyPr rtlCol="0" anchor="ctr"/>
          <a:lstStyle/>
          <a:p>
            <a:endParaRPr lang="en-US"/>
          </a:p>
        </p:txBody>
      </p:sp>
      <p:sp>
        <p:nvSpPr>
          <p:cNvPr id="17" name="Graphic 10">
            <a:extLst>
              <a:ext uri="{FF2B5EF4-FFF2-40B4-BE49-F238E27FC236}">
                <a16:creationId xmlns:a16="http://schemas.microsoft.com/office/drawing/2014/main" id="{E3020543-B24B-4EC4-8FFC-8DD88EEA91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84728" y="969611"/>
            <a:ext cx="91138" cy="91138"/>
          </a:xfrm>
          <a:custGeom>
            <a:avLst/>
            <a:gdLst>
              <a:gd name="connsiteX0" fmla="*/ 91138 w 91138"/>
              <a:gd name="connsiteY0" fmla="*/ 45569 h 91138"/>
              <a:gd name="connsiteX1" fmla="*/ 45569 w 91138"/>
              <a:gd name="connsiteY1" fmla="*/ 91138 h 91138"/>
              <a:gd name="connsiteX2" fmla="*/ 0 w 91138"/>
              <a:gd name="connsiteY2" fmla="*/ 45569 h 91138"/>
              <a:gd name="connsiteX3" fmla="*/ 45569 w 91138"/>
              <a:gd name="connsiteY3" fmla="*/ 0 h 91138"/>
              <a:gd name="connsiteX4" fmla="*/ 91138 w 91138"/>
              <a:gd name="connsiteY4" fmla="*/ 45569 h 911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138" h="91138">
                <a:moveTo>
                  <a:pt x="91138" y="45569"/>
                </a:moveTo>
                <a:cubicBezTo>
                  <a:pt x="91138" y="70736"/>
                  <a:pt x="70736" y="91138"/>
                  <a:pt x="45569" y="91138"/>
                </a:cubicBezTo>
                <a:cubicBezTo>
                  <a:pt x="20402" y="91138"/>
                  <a:pt x="0" y="70736"/>
                  <a:pt x="0" y="45569"/>
                </a:cubicBezTo>
                <a:cubicBezTo>
                  <a:pt x="0" y="20402"/>
                  <a:pt x="20402" y="0"/>
                  <a:pt x="45569" y="0"/>
                </a:cubicBezTo>
                <a:cubicBezTo>
                  <a:pt x="70736" y="0"/>
                  <a:pt x="91138" y="20402"/>
                  <a:pt x="91138" y="45569"/>
                </a:cubicBezTo>
                <a:close/>
              </a:path>
            </a:pathLst>
          </a:custGeom>
          <a:solidFill>
            <a:schemeClr val="accent4"/>
          </a:solidFill>
          <a:ln w="422" cap="flat">
            <a:noFill/>
            <a:prstDash val="solid"/>
            <a:miter/>
          </a:ln>
        </p:spPr>
        <p:txBody>
          <a:bodyPr rtlCol="0" anchor="ctr"/>
          <a:lstStyle/>
          <a:p>
            <a:endParaRPr lang="en-US"/>
          </a:p>
        </p:txBody>
      </p:sp>
      <p:sp>
        <p:nvSpPr>
          <p:cNvPr id="19" name="Graphic 12">
            <a:extLst>
              <a:ext uri="{FF2B5EF4-FFF2-40B4-BE49-F238E27FC236}">
                <a16:creationId xmlns:a16="http://schemas.microsoft.com/office/drawing/2014/main" id="{1453BF6C-B012-48B7-B4E8-6D7AC7C27D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110408" y="1484755"/>
            <a:ext cx="127714" cy="127714"/>
          </a:xfrm>
          <a:custGeom>
            <a:avLst/>
            <a:gdLst>
              <a:gd name="connsiteX0" fmla="*/ 63857 w 127714"/>
              <a:gd name="connsiteY0" fmla="*/ 18874 h 127714"/>
              <a:gd name="connsiteX1" fmla="*/ 108840 w 127714"/>
              <a:gd name="connsiteY1" fmla="*/ 63857 h 127714"/>
              <a:gd name="connsiteX2" fmla="*/ 63857 w 127714"/>
              <a:gd name="connsiteY2" fmla="*/ 108840 h 127714"/>
              <a:gd name="connsiteX3" fmla="*/ 18874 w 127714"/>
              <a:gd name="connsiteY3" fmla="*/ 63857 h 127714"/>
              <a:gd name="connsiteX4" fmla="*/ 63857 w 127714"/>
              <a:gd name="connsiteY4" fmla="*/ 18874 h 127714"/>
              <a:gd name="connsiteX5" fmla="*/ 63857 w 127714"/>
              <a:gd name="connsiteY5" fmla="*/ 0 h 127714"/>
              <a:gd name="connsiteX6" fmla="*/ 0 w 127714"/>
              <a:gd name="connsiteY6" fmla="*/ 63857 h 127714"/>
              <a:gd name="connsiteX7" fmla="*/ 63857 w 127714"/>
              <a:gd name="connsiteY7" fmla="*/ 127714 h 127714"/>
              <a:gd name="connsiteX8" fmla="*/ 127714 w 127714"/>
              <a:gd name="connsiteY8" fmla="*/ 63857 h 127714"/>
              <a:gd name="connsiteX9" fmla="*/ 63857 w 127714"/>
              <a:gd name="connsiteY9" fmla="*/ 0 h 1277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7714" h="127714">
                <a:moveTo>
                  <a:pt x="63857" y="18874"/>
                </a:moveTo>
                <a:cubicBezTo>
                  <a:pt x="88700" y="18874"/>
                  <a:pt x="108840" y="39014"/>
                  <a:pt x="108840" y="63857"/>
                </a:cubicBezTo>
                <a:cubicBezTo>
                  <a:pt x="108840" y="88700"/>
                  <a:pt x="88700" y="108840"/>
                  <a:pt x="63857" y="108840"/>
                </a:cubicBezTo>
                <a:cubicBezTo>
                  <a:pt x="39014" y="108840"/>
                  <a:pt x="18874" y="88700"/>
                  <a:pt x="18874" y="63857"/>
                </a:cubicBezTo>
                <a:cubicBezTo>
                  <a:pt x="18898" y="39024"/>
                  <a:pt x="39024" y="18898"/>
                  <a:pt x="63857" y="18874"/>
                </a:cubicBezTo>
                <a:moveTo>
                  <a:pt x="63857" y="0"/>
                </a:moveTo>
                <a:cubicBezTo>
                  <a:pt x="28590" y="0"/>
                  <a:pt x="0" y="28590"/>
                  <a:pt x="0" y="63857"/>
                </a:cubicBezTo>
                <a:cubicBezTo>
                  <a:pt x="0" y="99124"/>
                  <a:pt x="28590" y="127714"/>
                  <a:pt x="63857" y="127714"/>
                </a:cubicBezTo>
                <a:cubicBezTo>
                  <a:pt x="99124" y="127714"/>
                  <a:pt x="127714" y="99124"/>
                  <a:pt x="127714" y="63857"/>
                </a:cubicBezTo>
                <a:cubicBezTo>
                  <a:pt x="127714" y="28590"/>
                  <a:pt x="99124" y="0"/>
                  <a:pt x="63857" y="0"/>
                </a:cubicBezTo>
                <a:close/>
              </a:path>
            </a:pathLst>
          </a:custGeom>
          <a:solidFill>
            <a:schemeClr val="accent4"/>
          </a:solidFill>
          <a:ln w="610" cap="flat">
            <a:noFill/>
            <a:prstDash val="solid"/>
            <a:miter/>
          </a:ln>
        </p:spPr>
        <p:txBody>
          <a:bodyPr rtlCol="0" anchor="ctr"/>
          <a:lstStyle/>
          <a:p>
            <a:endParaRPr lang="en-US"/>
          </a:p>
        </p:txBody>
      </p:sp>
      <p:pic>
        <p:nvPicPr>
          <p:cNvPr id="4" name="Onlinemedia 3" descr="Arbeidsrisico Dierziekten - Nevedi">
            <a:hlinkClick r:id="" action="ppaction://media"/>
            <a:extLst>
              <a:ext uri="{FF2B5EF4-FFF2-40B4-BE49-F238E27FC236}">
                <a16:creationId xmlns:a16="http://schemas.microsoft.com/office/drawing/2014/main" id="{1ADC1309-6355-8840-B078-D39545281610}"/>
              </a:ext>
            </a:extLst>
          </p:cNvPr>
          <p:cNvPicPr>
            <a:picLocks noRot="1" noChangeAspect="1"/>
          </p:cNvPicPr>
          <p:nvPr>
            <a:videoFile r:link="rId1"/>
          </p:nvPr>
        </p:nvPicPr>
        <p:blipFill>
          <a:blip r:embed="rId3"/>
          <a:stretch>
            <a:fillRect/>
          </a:stretch>
        </p:blipFill>
        <p:spPr>
          <a:xfrm>
            <a:off x="838200" y="2030360"/>
            <a:ext cx="6081935" cy="3436292"/>
          </a:xfrm>
          <a:prstGeom prst="rect">
            <a:avLst/>
          </a:prstGeom>
        </p:spPr>
      </p:pic>
      <p:sp>
        <p:nvSpPr>
          <p:cNvPr id="8" name="Content Placeholder 7">
            <a:extLst>
              <a:ext uri="{FF2B5EF4-FFF2-40B4-BE49-F238E27FC236}">
                <a16:creationId xmlns:a16="http://schemas.microsoft.com/office/drawing/2014/main" id="{CFC2D4AE-C9AC-BB52-88BE-31C327EFF4D0}"/>
              </a:ext>
            </a:extLst>
          </p:cNvPr>
          <p:cNvSpPr>
            <a:spLocks noGrp="1"/>
          </p:cNvSpPr>
          <p:nvPr>
            <p:ph idx="1"/>
          </p:nvPr>
        </p:nvSpPr>
        <p:spPr>
          <a:xfrm>
            <a:off x="7229042" y="879355"/>
            <a:ext cx="4124758" cy="5120755"/>
          </a:xfrm>
        </p:spPr>
        <p:txBody>
          <a:bodyPr anchor="ctr">
            <a:normAutofit/>
          </a:bodyPr>
          <a:lstStyle/>
          <a:p>
            <a:r>
              <a:rPr lang="en-US" sz="1800" dirty="0">
                <a:hlinkClick r:id="rId4"/>
              </a:rPr>
              <a:t>https://www.youtube.com/watch?v=NKUs_cnkHnY</a:t>
            </a:r>
            <a:endParaRPr lang="en-US" sz="1800" dirty="0"/>
          </a:p>
          <a:p>
            <a:endParaRPr lang="en-US" sz="1800" dirty="0"/>
          </a:p>
        </p:txBody>
      </p:sp>
    </p:spTree>
    <p:extLst>
      <p:ext uri="{BB962C8B-B14F-4D97-AF65-F5344CB8AC3E}">
        <p14:creationId xmlns:p14="http://schemas.microsoft.com/office/powerpoint/2010/main" val="9576364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4"/>
                </p:tgtEl>
              </p:cMediaNode>
            </p:video>
            <p:seq concurrent="1" nextAc="seek">
              <p:cTn id="8" restart="whenNotActive" fill="hold" evtFilter="cancelBubble" nodeType="interactiveSeq">
                <p:stCondLst>
                  <p:cond evt="onClick" delay="0">
                    <p:tgtEl>
                      <p:spTgt spid="4"/>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4"/>
                                        </p:tgtEl>
                                      </p:cBhvr>
                                    </p:cmd>
                                  </p:childTnLst>
                                </p:cTn>
                              </p:par>
                            </p:childTnLst>
                          </p:cTn>
                        </p:par>
                      </p:childTnLst>
                    </p:cTn>
                  </p:par>
                </p:childTnLst>
              </p:cTn>
              <p:nextCondLst>
                <p:cond evt="onClick" delay="0">
                  <p:tgtEl>
                    <p:spTgt spid="4"/>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A2679492-7988-4050-9056-5424444524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7CFD71AF-71E9-DF4D-9B7E-13890B5231BD}"/>
              </a:ext>
            </a:extLst>
          </p:cNvPr>
          <p:cNvSpPr>
            <a:spLocks noGrp="1"/>
          </p:cNvSpPr>
          <p:nvPr>
            <p:ph type="title"/>
          </p:nvPr>
        </p:nvSpPr>
        <p:spPr>
          <a:xfrm>
            <a:off x="6412090" y="501651"/>
            <a:ext cx="5174053" cy="1716255"/>
          </a:xfrm>
        </p:spPr>
        <p:txBody>
          <a:bodyPr anchor="b">
            <a:normAutofit/>
          </a:bodyPr>
          <a:lstStyle/>
          <a:p>
            <a:r>
              <a:rPr lang="nl-NL" sz="3200" dirty="0"/>
              <a:t>Waar denken jullie aan als het gaat om volksgezondheid op stage </a:t>
            </a:r>
          </a:p>
        </p:txBody>
      </p:sp>
      <p:sp>
        <p:nvSpPr>
          <p:cNvPr id="12" name="Rectangle 11">
            <a:extLst>
              <a:ext uri="{FF2B5EF4-FFF2-40B4-BE49-F238E27FC236}">
                <a16:creationId xmlns:a16="http://schemas.microsoft.com/office/drawing/2014/main" id="{B091B163-7D61-4891-ABCF-5C13D9C418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5779911" cy="6858000"/>
          </a:xfrm>
          <a:prstGeom prst="rect">
            <a:avLst/>
          </a:prstGeom>
          <a:gradFill flip="none" rotWithShape="1">
            <a:gsLst>
              <a:gs pos="100000">
                <a:schemeClr val="accent4"/>
              </a:gs>
              <a:gs pos="0">
                <a:schemeClr val="accent2"/>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Graphic 6" descr="Head with Gears">
            <a:extLst>
              <a:ext uri="{FF2B5EF4-FFF2-40B4-BE49-F238E27FC236}">
                <a16:creationId xmlns:a16="http://schemas.microsoft.com/office/drawing/2014/main" id="{4CA208B0-60CF-D2F5-065B-B9A0964143DD}"/>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279143" y="818188"/>
            <a:ext cx="5221625" cy="5221625"/>
          </a:xfrm>
          <a:prstGeom prst="rect">
            <a:avLst/>
          </a:prstGeom>
        </p:spPr>
      </p:pic>
      <p:sp>
        <p:nvSpPr>
          <p:cNvPr id="3" name="Tijdelijke aanduiding voor inhoud 2">
            <a:extLst>
              <a:ext uri="{FF2B5EF4-FFF2-40B4-BE49-F238E27FC236}">
                <a16:creationId xmlns:a16="http://schemas.microsoft.com/office/drawing/2014/main" id="{D1A90869-EB8F-1B4E-8AAB-C4457382EF2E}"/>
              </a:ext>
            </a:extLst>
          </p:cNvPr>
          <p:cNvSpPr>
            <a:spLocks noGrp="1"/>
          </p:cNvSpPr>
          <p:nvPr>
            <p:ph idx="1"/>
          </p:nvPr>
        </p:nvSpPr>
        <p:spPr>
          <a:xfrm>
            <a:off x="6392583" y="2645922"/>
            <a:ext cx="4434721" cy="3710427"/>
          </a:xfrm>
        </p:spPr>
        <p:txBody>
          <a:bodyPr anchor="t">
            <a:normAutofit/>
          </a:bodyPr>
          <a:lstStyle/>
          <a:p>
            <a:r>
              <a:rPr lang="nl-NL" dirty="0" err="1"/>
              <a:t>Mindmap</a:t>
            </a:r>
            <a:endParaRPr lang="nl-NL" dirty="0"/>
          </a:p>
        </p:txBody>
      </p:sp>
      <p:cxnSp>
        <p:nvCxnSpPr>
          <p:cNvPr id="14" name="Straight Connector 13">
            <a:extLst>
              <a:ext uri="{FF2B5EF4-FFF2-40B4-BE49-F238E27FC236}">
                <a16:creationId xmlns:a16="http://schemas.microsoft.com/office/drawing/2014/main" id="{C49DA8F6-BCC1-4447-B54C-57856834B94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586162" y="3610394"/>
            <a:ext cx="0" cy="3238728"/>
          </a:xfrm>
          <a:prstGeom prst="line">
            <a:avLst/>
          </a:prstGeom>
          <a:ln w="25400" cap="sq">
            <a:gradFill flip="none" rotWithShape="1">
              <a:gsLst>
                <a:gs pos="0">
                  <a:schemeClr val="accent2"/>
                </a:gs>
                <a:gs pos="100000">
                  <a:schemeClr val="accent4"/>
                </a:gs>
              </a:gsLst>
              <a:lin ang="16200000" scaled="1"/>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010660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45CF0CC2-658D-4A87-9D2E-154B0ABE1BA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a:extLst>
              <a:ext uri="{FF2B5EF4-FFF2-40B4-BE49-F238E27FC236}">
                <a16:creationId xmlns:a16="http://schemas.microsoft.com/office/drawing/2014/main" id="{796C2CE2-29C3-4EBD-A8BB-82C6CC06950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
            <a:ext cx="12192000" cy="6858000"/>
          </a:xfrm>
          <a:prstGeom prst="rect">
            <a:avLst/>
          </a:prstGeom>
          <a:gradFill flip="none" rotWithShape="1">
            <a:gsLst>
              <a:gs pos="100000">
                <a:schemeClr val="accent4"/>
              </a:gs>
              <a:gs pos="0">
                <a:schemeClr val="accent2"/>
              </a:gs>
            </a:gsLst>
            <a:lin ang="150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Univers"/>
              <a:ea typeface="+mn-ea"/>
              <a:cs typeface="+mn-cs"/>
            </a:endParaRPr>
          </a:p>
        </p:txBody>
      </p:sp>
      <p:pic>
        <p:nvPicPr>
          <p:cNvPr id="5" name="Picture 4" descr="Persoon die handen wast">
            <a:extLst>
              <a:ext uri="{FF2B5EF4-FFF2-40B4-BE49-F238E27FC236}">
                <a16:creationId xmlns:a16="http://schemas.microsoft.com/office/drawing/2014/main" id="{4F63FC1E-5434-54C9-0A86-7A8181B251A4}"/>
              </a:ext>
            </a:extLst>
          </p:cNvPr>
          <p:cNvPicPr>
            <a:picLocks noChangeAspect="1"/>
          </p:cNvPicPr>
          <p:nvPr/>
        </p:nvPicPr>
        <p:blipFill rotWithShape="1">
          <a:blip r:embed="rId2">
            <a:duotone>
              <a:schemeClr val="accent1">
                <a:shade val="45000"/>
                <a:satMod val="135000"/>
              </a:schemeClr>
              <a:prstClr val="white"/>
            </a:duotone>
            <a:alphaModFix amt="35000"/>
          </a:blip>
          <a:srcRect t="8508" b="9674"/>
          <a:stretch/>
        </p:blipFill>
        <p:spPr>
          <a:xfrm>
            <a:off x="20" y="-8877"/>
            <a:ext cx="12191980" cy="6858000"/>
          </a:xfrm>
          <a:prstGeom prst="rect">
            <a:avLst/>
          </a:prstGeom>
        </p:spPr>
      </p:pic>
      <p:sp>
        <p:nvSpPr>
          <p:cNvPr id="2" name="Titel 1">
            <a:extLst>
              <a:ext uri="{FF2B5EF4-FFF2-40B4-BE49-F238E27FC236}">
                <a16:creationId xmlns:a16="http://schemas.microsoft.com/office/drawing/2014/main" id="{2FDBE1FE-6D82-CD44-8373-0BBD441D6488}"/>
              </a:ext>
            </a:extLst>
          </p:cNvPr>
          <p:cNvSpPr>
            <a:spLocks noGrp="1"/>
          </p:cNvSpPr>
          <p:nvPr>
            <p:ph type="title"/>
          </p:nvPr>
        </p:nvSpPr>
        <p:spPr>
          <a:xfrm>
            <a:off x="5846617" y="381935"/>
            <a:ext cx="5366040" cy="2344840"/>
          </a:xfrm>
        </p:spPr>
        <p:txBody>
          <a:bodyPr anchor="b">
            <a:normAutofit/>
          </a:bodyPr>
          <a:lstStyle/>
          <a:p>
            <a:r>
              <a:rPr lang="nl-NL" sz="7200">
                <a:solidFill>
                  <a:srgbClr val="FFFFFF"/>
                </a:solidFill>
              </a:rPr>
              <a:t>Hygiene </a:t>
            </a:r>
          </a:p>
        </p:txBody>
      </p:sp>
      <p:sp>
        <p:nvSpPr>
          <p:cNvPr id="13" name="Graphic 11">
            <a:extLst>
              <a:ext uri="{FF2B5EF4-FFF2-40B4-BE49-F238E27FC236}">
                <a16:creationId xmlns:a16="http://schemas.microsoft.com/office/drawing/2014/main" id="{6CB927A4-E432-4310-9CD5-E89FF50631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379609" y="554152"/>
            <a:ext cx="171515" cy="171515"/>
          </a:xfrm>
          <a:custGeom>
            <a:avLst/>
            <a:gdLst>
              <a:gd name="connsiteX0" fmla="*/ 159874 w 171515"/>
              <a:gd name="connsiteY0" fmla="*/ 74116 h 171515"/>
              <a:gd name="connsiteX1" fmla="*/ 97399 w 171515"/>
              <a:gd name="connsiteY1" fmla="*/ 74116 h 171515"/>
              <a:gd name="connsiteX2" fmla="*/ 97399 w 171515"/>
              <a:gd name="connsiteY2" fmla="*/ 11641 h 171515"/>
              <a:gd name="connsiteX3" fmla="*/ 85758 w 171515"/>
              <a:gd name="connsiteY3" fmla="*/ 0 h 171515"/>
              <a:gd name="connsiteX4" fmla="*/ 74116 w 171515"/>
              <a:gd name="connsiteY4" fmla="*/ 11641 h 171515"/>
              <a:gd name="connsiteX5" fmla="*/ 74116 w 171515"/>
              <a:gd name="connsiteY5" fmla="*/ 74116 h 171515"/>
              <a:gd name="connsiteX6" fmla="*/ 11641 w 171515"/>
              <a:gd name="connsiteY6" fmla="*/ 74116 h 171515"/>
              <a:gd name="connsiteX7" fmla="*/ 0 w 171515"/>
              <a:gd name="connsiteY7" fmla="*/ 85758 h 171515"/>
              <a:gd name="connsiteX8" fmla="*/ 11641 w 171515"/>
              <a:gd name="connsiteY8" fmla="*/ 97399 h 171515"/>
              <a:gd name="connsiteX9" fmla="*/ 74116 w 171515"/>
              <a:gd name="connsiteY9" fmla="*/ 97399 h 171515"/>
              <a:gd name="connsiteX10" fmla="*/ 74116 w 171515"/>
              <a:gd name="connsiteY10" fmla="*/ 159874 h 171515"/>
              <a:gd name="connsiteX11" fmla="*/ 85758 w 171515"/>
              <a:gd name="connsiteY11" fmla="*/ 171515 h 171515"/>
              <a:gd name="connsiteX12" fmla="*/ 97399 w 171515"/>
              <a:gd name="connsiteY12" fmla="*/ 159874 h 171515"/>
              <a:gd name="connsiteX13" fmla="*/ 97399 w 171515"/>
              <a:gd name="connsiteY13" fmla="*/ 97399 h 171515"/>
              <a:gd name="connsiteX14" fmla="*/ 159874 w 171515"/>
              <a:gd name="connsiteY14" fmla="*/ 97399 h 171515"/>
              <a:gd name="connsiteX15" fmla="*/ 171515 w 171515"/>
              <a:gd name="connsiteY15" fmla="*/ 85758 h 171515"/>
              <a:gd name="connsiteX16" fmla="*/ 159874 w 171515"/>
              <a:gd name="connsiteY16" fmla="*/ 74116 h 1715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71515" h="171515">
                <a:moveTo>
                  <a:pt x="159874" y="74116"/>
                </a:moveTo>
                <a:lnTo>
                  <a:pt x="97399" y="74116"/>
                </a:lnTo>
                <a:lnTo>
                  <a:pt x="97399" y="11641"/>
                </a:lnTo>
                <a:cubicBezTo>
                  <a:pt x="97399" y="5212"/>
                  <a:pt x="92187" y="0"/>
                  <a:pt x="85758" y="0"/>
                </a:cubicBezTo>
                <a:cubicBezTo>
                  <a:pt x="79328" y="0"/>
                  <a:pt x="74116" y="5212"/>
                  <a:pt x="74116" y="11641"/>
                </a:cubicBezTo>
                <a:lnTo>
                  <a:pt x="74116" y="74116"/>
                </a:lnTo>
                <a:lnTo>
                  <a:pt x="11641" y="74116"/>
                </a:lnTo>
                <a:cubicBezTo>
                  <a:pt x="5212" y="74116"/>
                  <a:pt x="0" y="79328"/>
                  <a:pt x="0" y="85758"/>
                </a:cubicBezTo>
                <a:cubicBezTo>
                  <a:pt x="0" y="92187"/>
                  <a:pt x="5212" y="97399"/>
                  <a:pt x="11641" y="97399"/>
                </a:cubicBezTo>
                <a:lnTo>
                  <a:pt x="74116" y="97399"/>
                </a:lnTo>
                <a:lnTo>
                  <a:pt x="74116" y="159874"/>
                </a:lnTo>
                <a:cubicBezTo>
                  <a:pt x="74116" y="166303"/>
                  <a:pt x="79328" y="171515"/>
                  <a:pt x="85758" y="171515"/>
                </a:cubicBezTo>
                <a:cubicBezTo>
                  <a:pt x="92187" y="171515"/>
                  <a:pt x="97399" y="166303"/>
                  <a:pt x="97399" y="159874"/>
                </a:cubicBezTo>
                <a:lnTo>
                  <a:pt x="97399" y="97399"/>
                </a:lnTo>
                <a:lnTo>
                  <a:pt x="159874" y="97399"/>
                </a:lnTo>
                <a:cubicBezTo>
                  <a:pt x="166303" y="97399"/>
                  <a:pt x="171515" y="92187"/>
                  <a:pt x="171515" y="85758"/>
                </a:cubicBezTo>
                <a:cubicBezTo>
                  <a:pt x="171515" y="79328"/>
                  <a:pt x="166303" y="74116"/>
                  <a:pt x="159874" y="74116"/>
                </a:cubicBezTo>
                <a:close/>
              </a:path>
            </a:pathLst>
          </a:custGeom>
          <a:solidFill>
            <a:srgbClr val="FFFFFF"/>
          </a:solidFill>
          <a:ln w="77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Univers"/>
              <a:ea typeface="+mn-ea"/>
              <a:cs typeface="+mn-cs"/>
            </a:endParaRPr>
          </a:p>
        </p:txBody>
      </p:sp>
      <p:sp>
        <p:nvSpPr>
          <p:cNvPr id="15" name="Graphic 10">
            <a:extLst>
              <a:ext uri="{FF2B5EF4-FFF2-40B4-BE49-F238E27FC236}">
                <a16:creationId xmlns:a16="http://schemas.microsoft.com/office/drawing/2014/main" id="{E3020543-B24B-4EC4-8FFC-8DD88EEA91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96116" y="837005"/>
            <a:ext cx="112426" cy="112426"/>
          </a:xfrm>
          <a:custGeom>
            <a:avLst/>
            <a:gdLst>
              <a:gd name="connsiteX0" fmla="*/ 112426 w 112426"/>
              <a:gd name="connsiteY0" fmla="*/ 56213 h 112426"/>
              <a:gd name="connsiteX1" fmla="*/ 56213 w 112426"/>
              <a:gd name="connsiteY1" fmla="*/ 112426 h 112426"/>
              <a:gd name="connsiteX2" fmla="*/ 0 w 112426"/>
              <a:gd name="connsiteY2" fmla="*/ 56213 h 112426"/>
              <a:gd name="connsiteX3" fmla="*/ 56213 w 112426"/>
              <a:gd name="connsiteY3" fmla="*/ 0 h 112426"/>
              <a:gd name="connsiteX4" fmla="*/ 112426 w 112426"/>
              <a:gd name="connsiteY4" fmla="*/ 56213 h 11242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2426" h="112426">
                <a:moveTo>
                  <a:pt x="112426" y="56213"/>
                </a:moveTo>
                <a:cubicBezTo>
                  <a:pt x="112426" y="87259"/>
                  <a:pt x="87259" y="112426"/>
                  <a:pt x="56213" y="112426"/>
                </a:cubicBezTo>
                <a:cubicBezTo>
                  <a:pt x="25167" y="112426"/>
                  <a:pt x="0" y="87259"/>
                  <a:pt x="0" y="56213"/>
                </a:cubicBezTo>
                <a:cubicBezTo>
                  <a:pt x="0" y="25167"/>
                  <a:pt x="25167" y="0"/>
                  <a:pt x="56213" y="0"/>
                </a:cubicBezTo>
                <a:cubicBezTo>
                  <a:pt x="87259" y="0"/>
                  <a:pt x="112426" y="25167"/>
                  <a:pt x="112426" y="56213"/>
                </a:cubicBezTo>
                <a:close/>
              </a:path>
            </a:pathLst>
          </a:custGeom>
          <a:solidFill>
            <a:srgbClr val="FFFFFF"/>
          </a:solidFill>
          <a:ln w="51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Univers"/>
              <a:ea typeface="+mn-ea"/>
              <a:cs typeface="+mn-cs"/>
            </a:endParaRPr>
          </a:p>
        </p:txBody>
      </p:sp>
      <p:sp>
        <p:nvSpPr>
          <p:cNvPr id="17" name="Graphic 12">
            <a:extLst>
              <a:ext uri="{FF2B5EF4-FFF2-40B4-BE49-F238E27FC236}">
                <a16:creationId xmlns:a16="http://schemas.microsoft.com/office/drawing/2014/main" id="{1453BF6C-B012-48B7-B4E8-6D7AC7C27D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412748" y="1472473"/>
            <a:ext cx="157545" cy="157545"/>
          </a:xfrm>
          <a:custGeom>
            <a:avLst/>
            <a:gdLst>
              <a:gd name="connsiteX0" fmla="*/ 78773 w 157545"/>
              <a:gd name="connsiteY0" fmla="*/ 23283 h 157545"/>
              <a:gd name="connsiteX1" fmla="*/ 134262 w 157545"/>
              <a:gd name="connsiteY1" fmla="*/ 78773 h 157545"/>
              <a:gd name="connsiteX2" fmla="*/ 78773 w 157545"/>
              <a:gd name="connsiteY2" fmla="*/ 134262 h 157545"/>
              <a:gd name="connsiteX3" fmla="*/ 23283 w 157545"/>
              <a:gd name="connsiteY3" fmla="*/ 78773 h 157545"/>
              <a:gd name="connsiteX4" fmla="*/ 78773 w 157545"/>
              <a:gd name="connsiteY4" fmla="*/ 23283 h 157545"/>
              <a:gd name="connsiteX5" fmla="*/ 78773 w 157545"/>
              <a:gd name="connsiteY5" fmla="*/ 0 h 157545"/>
              <a:gd name="connsiteX6" fmla="*/ 0 w 157545"/>
              <a:gd name="connsiteY6" fmla="*/ 78773 h 157545"/>
              <a:gd name="connsiteX7" fmla="*/ 78773 w 157545"/>
              <a:gd name="connsiteY7" fmla="*/ 157545 h 157545"/>
              <a:gd name="connsiteX8" fmla="*/ 157545 w 157545"/>
              <a:gd name="connsiteY8" fmla="*/ 78773 h 157545"/>
              <a:gd name="connsiteX9" fmla="*/ 78773 w 157545"/>
              <a:gd name="connsiteY9" fmla="*/ 0 h 157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7545" h="157545">
                <a:moveTo>
                  <a:pt x="78773" y="23283"/>
                </a:moveTo>
                <a:cubicBezTo>
                  <a:pt x="109419" y="23283"/>
                  <a:pt x="134262" y="48126"/>
                  <a:pt x="134262" y="78773"/>
                </a:cubicBezTo>
                <a:cubicBezTo>
                  <a:pt x="134262" y="109419"/>
                  <a:pt x="109419" y="134262"/>
                  <a:pt x="78773" y="134262"/>
                </a:cubicBezTo>
                <a:cubicBezTo>
                  <a:pt x="48126" y="134262"/>
                  <a:pt x="23283" y="109419"/>
                  <a:pt x="23283" y="78773"/>
                </a:cubicBezTo>
                <a:cubicBezTo>
                  <a:pt x="23312" y="48139"/>
                  <a:pt x="48139" y="23312"/>
                  <a:pt x="78773" y="23283"/>
                </a:cubicBezTo>
                <a:moveTo>
                  <a:pt x="78773" y="0"/>
                </a:moveTo>
                <a:cubicBezTo>
                  <a:pt x="35268" y="0"/>
                  <a:pt x="0" y="35268"/>
                  <a:pt x="0" y="78773"/>
                </a:cubicBezTo>
                <a:cubicBezTo>
                  <a:pt x="0" y="122277"/>
                  <a:pt x="35268" y="157545"/>
                  <a:pt x="78773" y="157545"/>
                </a:cubicBezTo>
                <a:cubicBezTo>
                  <a:pt x="122277" y="157545"/>
                  <a:pt x="157545" y="122277"/>
                  <a:pt x="157545" y="78773"/>
                </a:cubicBezTo>
                <a:cubicBezTo>
                  <a:pt x="157545" y="35268"/>
                  <a:pt x="122277" y="0"/>
                  <a:pt x="78773" y="0"/>
                </a:cubicBezTo>
                <a:close/>
              </a:path>
            </a:pathLst>
          </a:custGeom>
          <a:solidFill>
            <a:srgbClr val="FFFFFF"/>
          </a:solidFill>
          <a:ln w="751"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Univers"/>
              <a:ea typeface="+mn-ea"/>
              <a:cs typeface="+mn-cs"/>
            </a:endParaRPr>
          </a:p>
        </p:txBody>
      </p:sp>
      <p:cxnSp>
        <p:nvCxnSpPr>
          <p:cNvPr id="19" name="Straight Connector">
            <a:extLst>
              <a:ext uri="{FF2B5EF4-FFF2-40B4-BE49-F238E27FC236}">
                <a16:creationId xmlns:a16="http://schemas.microsoft.com/office/drawing/2014/main" id="{BF76EB78-6E9D-49A9-ADC5-7BCCD6F1FD48}"/>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623622" y="3610394"/>
            <a:ext cx="0" cy="3238728"/>
          </a:xfrm>
          <a:prstGeom prst="line">
            <a:avLst/>
          </a:prstGeom>
          <a:ln w="25400" cap="sq">
            <a:solidFill>
              <a:srgbClr val="FFFFFF"/>
            </a:solidFill>
            <a:bevel/>
          </a:ln>
        </p:spPr>
        <p:style>
          <a:lnRef idx="1">
            <a:schemeClr val="accent1"/>
          </a:lnRef>
          <a:fillRef idx="0">
            <a:schemeClr val="accent1"/>
          </a:fillRef>
          <a:effectRef idx="0">
            <a:schemeClr val="accent1"/>
          </a:effectRef>
          <a:fontRef idx="minor">
            <a:schemeClr val="tx1"/>
          </a:fontRef>
        </p:style>
      </p:cxnSp>
      <p:sp>
        <p:nvSpPr>
          <p:cNvPr id="3" name="Tijdelijke aanduiding voor inhoud 2">
            <a:extLst>
              <a:ext uri="{FF2B5EF4-FFF2-40B4-BE49-F238E27FC236}">
                <a16:creationId xmlns:a16="http://schemas.microsoft.com/office/drawing/2014/main" id="{6E222E79-729B-AC4B-B8B6-42FA765E50A2}"/>
              </a:ext>
            </a:extLst>
          </p:cNvPr>
          <p:cNvSpPr>
            <a:spLocks noGrp="1"/>
          </p:cNvSpPr>
          <p:nvPr>
            <p:ph idx="1"/>
          </p:nvPr>
        </p:nvSpPr>
        <p:spPr>
          <a:xfrm>
            <a:off x="5846617" y="3175552"/>
            <a:ext cx="5366041" cy="2809114"/>
          </a:xfrm>
        </p:spPr>
        <p:txBody>
          <a:bodyPr anchor="t">
            <a:normAutofit/>
          </a:bodyPr>
          <a:lstStyle/>
          <a:p>
            <a:r>
              <a:rPr lang="nl-NL" sz="3600" dirty="0">
                <a:solidFill>
                  <a:srgbClr val="FFFFFF"/>
                </a:solidFill>
              </a:rPr>
              <a:t>Paraveterinair zijn is ook…</a:t>
            </a:r>
          </a:p>
          <a:p>
            <a:endParaRPr lang="nl-NL" sz="3600" dirty="0">
              <a:solidFill>
                <a:srgbClr val="FFFFFF"/>
              </a:solidFill>
            </a:endParaRPr>
          </a:p>
          <a:p>
            <a:r>
              <a:rPr lang="nl-NL" sz="3600" dirty="0">
                <a:solidFill>
                  <a:srgbClr val="FFFFFF"/>
                </a:solidFill>
              </a:rPr>
              <a:t>Schoonmaken :) </a:t>
            </a:r>
          </a:p>
        </p:txBody>
      </p:sp>
    </p:spTree>
    <p:extLst>
      <p:ext uri="{BB962C8B-B14F-4D97-AF65-F5344CB8AC3E}">
        <p14:creationId xmlns:p14="http://schemas.microsoft.com/office/powerpoint/2010/main" val="10528330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27D73B4-9F5C-4A64-A179-51B9500CB8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a:extLst>
              <a:ext uri="{FF2B5EF4-FFF2-40B4-BE49-F238E27FC236}">
                <a16:creationId xmlns:a16="http://schemas.microsoft.com/office/drawing/2014/main" id="{C1F06963-6374-4B48-844F-071A9BAAAE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99528" y="554152"/>
            <a:ext cx="5742189" cy="5742189"/>
          </a:xfrm>
          <a:prstGeom prst="ellipse">
            <a:avLst/>
          </a:prstGeom>
          <a:gradFill flip="none" rotWithShape="1">
            <a:gsLst>
              <a:gs pos="100000">
                <a:schemeClr val="accent4"/>
              </a:gs>
              <a:gs pos="0">
                <a:schemeClr val="accent2"/>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2" name="Titel 1">
            <a:extLst>
              <a:ext uri="{FF2B5EF4-FFF2-40B4-BE49-F238E27FC236}">
                <a16:creationId xmlns:a16="http://schemas.microsoft.com/office/drawing/2014/main" id="{26795CB8-0354-4147-B941-E4C90001D2CE}"/>
              </a:ext>
            </a:extLst>
          </p:cNvPr>
          <p:cNvSpPr>
            <a:spLocks noGrp="1"/>
          </p:cNvSpPr>
          <p:nvPr>
            <p:ph type="title"/>
          </p:nvPr>
        </p:nvSpPr>
        <p:spPr>
          <a:xfrm>
            <a:off x="1245072" y="1289765"/>
            <a:ext cx="3651101" cy="4270963"/>
          </a:xfrm>
        </p:spPr>
        <p:txBody>
          <a:bodyPr anchor="ctr">
            <a:normAutofit/>
          </a:bodyPr>
          <a:lstStyle/>
          <a:p>
            <a:pPr algn="ctr"/>
            <a:r>
              <a:rPr lang="nl-NL" sz="6100">
                <a:solidFill>
                  <a:schemeClr val="bg1"/>
                </a:solidFill>
              </a:rPr>
              <a:t>Waarom Hygiëne? </a:t>
            </a:r>
          </a:p>
        </p:txBody>
      </p:sp>
      <p:sp>
        <p:nvSpPr>
          <p:cNvPr id="12" name="Graphic 11">
            <a:extLst>
              <a:ext uri="{FF2B5EF4-FFF2-40B4-BE49-F238E27FC236}">
                <a16:creationId xmlns:a16="http://schemas.microsoft.com/office/drawing/2014/main" id="{6CB927A4-E432-4310-9CD5-E89FF50631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23493" y="374394"/>
            <a:ext cx="171515" cy="171515"/>
          </a:xfrm>
          <a:custGeom>
            <a:avLst/>
            <a:gdLst>
              <a:gd name="connsiteX0" fmla="*/ 159874 w 171515"/>
              <a:gd name="connsiteY0" fmla="*/ 74116 h 171515"/>
              <a:gd name="connsiteX1" fmla="*/ 97399 w 171515"/>
              <a:gd name="connsiteY1" fmla="*/ 74116 h 171515"/>
              <a:gd name="connsiteX2" fmla="*/ 97399 w 171515"/>
              <a:gd name="connsiteY2" fmla="*/ 11641 h 171515"/>
              <a:gd name="connsiteX3" fmla="*/ 85758 w 171515"/>
              <a:gd name="connsiteY3" fmla="*/ 0 h 171515"/>
              <a:gd name="connsiteX4" fmla="*/ 74116 w 171515"/>
              <a:gd name="connsiteY4" fmla="*/ 11641 h 171515"/>
              <a:gd name="connsiteX5" fmla="*/ 74116 w 171515"/>
              <a:gd name="connsiteY5" fmla="*/ 74116 h 171515"/>
              <a:gd name="connsiteX6" fmla="*/ 11641 w 171515"/>
              <a:gd name="connsiteY6" fmla="*/ 74116 h 171515"/>
              <a:gd name="connsiteX7" fmla="*/ 0 w 171515"/>
              <a:gd name="connsiteY7" fmla="*/ 85758 h 171515"/>
              <a:gd name="connsiteX8" fmla="*/ 11641 w 171515"/>
              <a:gd name="connsiteY8" fmla="*/ 97399 h 171515"/>
              <a:gd name="connsiteX9" fmla="*/ 74116 w 171515"/>
              <a:gd name="connsiteY9" fmla="*/ 97399 h 171515"/>
              <a:gd name="connsiteX10" fmla="*/ 74116 w 171515"/>
              <a:gd name="connsiteY10" fmla="*/ 159874 h 171515"/>
              <a:gd name="connsiteX11" fmla="*/ 85758 w 171515"/>
              <a:gd name="connsiteY11" fmla="*/ 171515 h 171515"/>
              <a:gd name="connsiteX12" fmla="*/ 97399 w 171515"/>
              <a:gd name="connsiteY12" fmla="*/ 159874 h 171515"/>
              <a:gd name="connsiteX13" fmla="*/ 97399 w 171515"/>
              <a:gd name="connsiteY13" fmla="*/ 97399 h 171515"/>
              <a:gd name="connsiteX14" fmla="*/ 159874 w 171515"/>
              <a:gd name="connsiteY14" fmla="*/ 97399 h 171515"/>
              <a:gd name="connsiteX15" fmla="*/ 171515 w 171515"/>
              <a:gd name="connsiteY15" fmla="*/ 85758 h 171515"/>
              <a:gd name="connsiteX16" fmla="*/ 159874 w 171515"/>
              <a:gd name="connsiteY16" fmla="*/ 74116 h 1715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71515" h="171515">
                <a:moveTo>
                  <a:pt x="159874" y="74116"/>
                </a:moveTo>
                <a:lnTo>
                  <a:pt x="97399" y="74116"/>
                </a:lnTo>
                <a:lnTo>
                  <a:pt x="97399" y="11641"/>
                </a:lnTo>
                <a:cubicBezTo>
                  <a:pt x="97399" y="5212"/>
                  <a:pt x="92187" y="0"/>
                  <a:pt x="85758" y="0"/>
                </a:cubicBezTo>
                <a:cubicBezTo>
                  <a:pt x="79328" y="0"/>
                  <a:pt x="74116" y="5212"/>
                  <a:pt x="74116" y="11641"/>
                </a:cubicBezTo>
                <a:lnTo>
                  <a:pt x="74116" y="74116"/>
                </a:lnTo>
                <a:lnTo>
                  <a:pt x="11641" y="74116"/>
                </a:lnTo>
                <a:cubicBezTo>
                  <a:pt x="5212" y="74116"/>
                  <a:pt x="0" y="79328"/>
                  <a:pt x="0" y="85758"/>
                </a:cubicBezTo>
                <a:cubicBezTo>
                  <a:pt x="0" y="92187"/>
                  <a:pt x="5212" y="97399"/>
                  <a:pt x="11641" y="97399"/>
                </a:cubicBezTo>
                <a:lnTo>
                  <a:pt x="74116" y="97399"/>
                </a:lnTo>
                <a:lnTo>
                  <a:pt x="74116" y="159874"/>
                </a:lnTo>
                <a:cubicBezTo>
                  <a:pt x="74116" y="166303"/>
                  <a:pt x="79328" y="171515"/>
                  <a:pt x="85758" y="171515"/>
                </a:cubicBezTo>
                <a:cubicBezTo>
                  <a:pt x="92187" y="171515"/>
                  <a:pt x="97399" y="166303"/>
                  <a:pt x="97399" y="159874"/>
                </a:cubicBezTo>
                <a:lnTo>
                  <a:pt x="97399" y="97399"/>
                </a:lnTo>
                <a:lnTo>
                  <a:pt x="159874" y="97399"/>
                </a:lnTo>
                <a:cubicBezTo>
                  <a:pt x="166303" y="97399"/>
                  <a:pt x="171515" y="92187"/>
                  <a:pt x="171515" y="85758"/>
                </a:cubicBezTo>
                <a:cubicBezTo>
                  <a:pt x="171515" y="79328"/>
                  <a:pt x="166303" y="74116"/>
                  <a:pt x="159874" y="74116"/>
                </a:cubicBezTo>
                <a:close/>
              </a:path>
            </a:pathLst>
          </a:custGeom>
          <a:solidFill>
            <a:schemeClr val="accent2"/>
          </a:solidFill>
          <a:ln w="776" cap="flat">
            <a:noFill/>
            <a:prstDash val="solid"/>
            <a:miter/>
          </a:ln>
        </p:spPr>
        <p:txBody>
          <a:bodyPr rtlCol="0" anchor="ctr"/>
          <a:lstStyle/>
          <a:p>
            <a:endParaRPr lang="en-US"/>
          </a:p>
        </p:txBody>
      </p:sp>
      <p:sp>
        <p:nvSpPr>
          <p:cNvPr id="14" name="Graphic 12">
            <a:extLst>
              <a:ext uri="{FF2B5EF4-FFF2-40B4-BE49-F238E27FC236}">
                <a16:creationId xmlns:a16="http://schemas.microsoft.com/office/drawing/2014/main" id="{1453BF6C-B012-48B7-B4E8-6D7AC7C27D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50109" y="1084507"/>
            <a:ext cx="157545" cy="157545"/>
          </a:xfrm>
          <a:custGeom>
            <a:avLst/>
            <a:gdLst>
              <a:gd name="connsiteX0" fmla="*/ 78773 w 157545"/>
              <a:gd name="connsiteY0" fmla="*/ 23283 h 157545"/>
              <a:gd name="connsiteX1" fmla="*/ 134262 w 157545"/>
              <a:gd name="connsiteY1" fmla="*/ 78773 h 157545"/>
              <a:gd name="connsiteX2" fmla="*/ 78773 w 157545"/>
              <a:gd name="connsiteY2" fmla="*/ 134262 h 157545"/>
              <a:gd name="connsiteX3" fmla="*/ 23283 w 157545"/>
              <a:gd name="connsiteY3" fmla="*/ 78773 h 157545"/>
              <a:gd name="connsiteX4" fmla="*/ 78773 w 157545"/>
              <a:gd name="connsiteY4" fmla="*/ 23283 h 157545"/>
              <a:gd name="connsiteX5" fmla="*/ 78773 w 157545"/>
              <a:gd name="connsiteY5" fmla="*/ 0 h 157545"/>
              <a:gd name="connsiteX6" fmla="*/ 0 w 157545"/>
              <a:gd name="connsiteY6" fmla="*/ 78773 h 157545"/>
              <a:gd name="connsiteX7" fmla="*/ 78773 w 157545"/>
              <a:gd name="connsiteY7" fmla="*/ 157545 h 157545"/>
              <a:gd name="connsiteX8" fmla="*/ 157545 w 157545"/>
              <a:gd name="connsiteY8" fmla="*/ 78773 h 157545"/>
              <a:gd name="connsiteX9" fmla="*/ 78773 w 157545"/>
              <a:gd name="connsiteY9" fmla="*/ 0 h 157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7545" h="157545">
                <a:moveTo>
                  <a:pt x="78773" y="23283"/>
                </a:moveTo>
                <a:cubicBezTo>
                  <a:pt x="109419" y="23283"/>
                  <a:pt x="134262" y="48126"/>
                  <a:pt x="134262" y="78773"/>
                </a:cubicBezTo>
                <a:cubicBezTo>
                  <a:pt x="134262" y="109419"/>
                  <a:pt x="109419" y="134262"/>
                  <a:pt x="78773" y="134262"/>
                </a:cubicBezTo>
                <a:cubicBezTo>
                  <a:pt x="48126" y="134262"/>
                  <a:pt x="23283" y="109419"/>
                  <a:pt x="23283" y="78773"/>
                </a:cubicBezTo>
                <a:cubicBezTo>
                  <a:pt x="23312" y="48139"/>
                  <a:pt x="48139" y="23312"/>
                  <a:pt x="78773" y="23283"/>
                </a:cubicBezTo>
                <a:moveTo>
                  <a:pt x="78773" y="0"/>
                </a:moveTo>
                <a:cubicBezTo>
                  <a:pt x="35268" y="0"/>
                  <a:pt x="0" y="35268"/>
                  <a:pt x="0" y="78773"/>
                </a:cubicBezTo>
                <a:cubicBezTo>
                  <a:pt x="0" y="122277"/>
                  <a:pt x="35268" y="157545"/>
                  <a:pt x="78773" y="157545"/>
                </a:cubicBezTo>
                <a:cubicBezTo>
                  <a:pt x="122277" y="157545"/>
                  <a:pt x="157545" y="122277"/>
                  <a:pt x="157545" y="78773"/>
                </a:cubicBezTo>
                <a:cubicBezTo>
                  <a:pt x="157545" y="35268"/>
                  <a:pt x="122277" y="0"/>
                  <a:pt x="78773" y="0"/>
                </a:cubicBezTo>
                <a:close/>
              </a:path>
            </a:pathLst>
          </a:custGeom>
          <a:solidFill>
            <a:schemeClr val="accent2"/>
          </a:solidFill>
          <a:ln w="751" cap="flat">
            <a:noFill/>
            <a:prstDash val="solid"/>
            <a:miter/>
          </a:ln>
        </p:spPr>
        <p:txBody>
          <a:bodyPr rtlCol="0" anchor="ctr"/>
          <a:lstStyle/>
          <a:p>
            <a:endParaRPr lang="en-US"/>
          </a:p>
        </p:txBody>
      </p:sp>
      <p:sp>
        <p:nvSpPr>
          <p:cNvPr id="3" name="Tijdelijke aanduiding voor inhoud 2">
            <a:extLst>
              <a:ext uri="{FF2B5EF4-FFF2-40B4-BE49-F238E27FC236}">
                <a16:creationId xmlns:a16="http://schemas.microsoft.com/office/drawing/2014/main" id="{250472A7-301D-D748-AB36-312C53E88F62}"/>
              </a:ext>
            </a:extLst>
          </p:cNvPr>
          <p:cNvSpPr>
            <a:spLocks noGrp="1"/>
          </p:cNvSpPr>
          <p:nvPr>
            <p:ph idx="1"/>
          </p:nvPr>
        </p:nvSpPr>
        <p:spPr>
          <a:xfrm>
            <a:off x="6397039" y="381935"/>
            <a:ext cx="4685916" cy="5974415"/>
          </a:xfrm>
        </p:spPr>
        <p:txBody>
          <a:bodyPr anchor="ctr">
            <a:normAutofit/>
          </a:bodyPr>
          <a:lstStyle/>
          <a:p>
            <a:r>
              <a:rPr lang="nl-NL" dirty="0"/>
              <a:t>Dierziekte preventie</a:t>
            </a:r>
          </a:p>
          <a:p>
            <a:pPr marL="0" indent="0">
              <a:buNone/>
            </a:pPr>
            <a:endParaRPr lang="nl-NL" dirty="0"/>
          </a:p>
          <a:p>
            <a:r>
              <a:rPr lang="nl-NL" dirty="0"/>
              <a:t>Volksgezondheid</a:t>
            </a:r>
          </a:p>
          <a:p>
            <a:pPr marL="0" indent="0">
              <a:buNone/>
            </a:pPr>
            <a:endParaRPr lang="nl-NL" dirty="0"/>
          </a:p>
          <a:p>
            <a:r>
              <a:rPr lang="nl-NL" dirty="0"/>
              <a:t>Efficiëntie</a:t>
            </a:r>
          </a:p>
          <a:p>
            <a:pPr marL="0" indent="0">
              <a:buNone/>
            </a:pPr>
            <a:endParaRPr lang="nl-NL" dirty="0"/>
          </a:p>
          <a:p>
            <a:r>
              <a:rPr lang="nl-NL" dirty="0"/>
              <a:t>Kwaliteit </a:t>
            </a:r>
          </a:p>
          <a:p>
            <a:pPr marL="0" indent="0">
              <a:buNone/>
            </a:pPr>
            <a:endParaRPr lang="nl-NL" dirty="0"/>
          </a:p>
          <a:p>
            <a:r>
              <a:rPr lang="nl-NL" dirty="0"/>
              <a:t>Productaansprakelijkheid </a:t>
            </a:r>
          </a:p>
          <a:p>
            <a:endParaRPr lang="nl-NL" sz="1800" dirty="0"/>
          </a:p>
          <a:p>
            <a:pPr marL="0" indent="0">
              <a:buNone/>
            </a:pPr>
            <a:endParaRPr lang="nl-NL" sz="1800" dirty="0"/>
          </a:p>
        </p:txBody>
      </p:sp>
      <p:sp>
        <p:nvSpPr>
          <p:cNvPr id="16" name="Graphic 10">
            <a:extLst>
              <a:ext uri="{FF2B5EF4-FFF2-40B4-BE49-F238E27FC236}">
                <a16:creationId xmlns:a16="http://schemas.microsoft.com/office/drawing/2014/main" id="{E3020543-B24B-4EC4-8FFC-8DD88EEA91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436547" y="5751820"/>
            <a:ext cx="112426" cy="112426"/>
          </a:xfrm>
          <a:custGeom>
            <a:avLst/>
            <a:gdLst>
              <a:gd name="connsiteX0" fmla="*/ 112426 w 112426"/>
              <a:gd name="connsiteY0" fmla="*/ 56213 h 112426"/>
              <a:gd name="connsiteX1" fmla="*/ 56213 w 112426"/>
              <a:gd name="connsiteY1" fmla="*/ 112426 h 112426"/>
              <a:gd name="connsiteX2" fmla="*/ 0 w 112426"/>
              <a:gd name="connsiteY2" fmla="*/ 56213 h 112426"/>
              <a:gd name="connsiteX3" fmla="*/ 56213 w 112426"/>
              <a:gd name="connsiteY3" fmla="*/ 0 h 112426"/>
              <a:gd name="connsiteX4" fmla="*/ 112426 w 112426"/>
              <a:gd name="connsiteY4" fmla="*/ 56213 h 11242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2426" h="112426">
                <a:moveTo>
                  <a:pt x="112426" y="56213"/>
                </a:moveTo>
                <a:cubicBezTo>
                  <a:pt x="112426" y="87259"/>
                  <a:pt x="87259" y="112426"/>
                  <a:pt x="56213" y="112426"/>
                </a:cubicBezTo>
                <a:cubicBezTo>
                  <a:pt x="25167" y="112426"/>
                  <a:pt x="0" y="87259"/>
                  <a:pt x="0" y="56213"/>
                </a:cubicBezTo>
                <a:cubicBezTo>
                  <a:pt x="0" y="25167"/>
                  <a:pt x="25167" y="0"/>
                  <a:pt x="56213" y="0"/>
                </a:cubicBezTo>
                <a:cubicBezTo>
                  <a:pt x="87259" y="0"/>
                  <a:pt x="112426" y="25167"/>
                  <a:pt x="112426" y="56213"/>
                </a:cubicBezTo>
                <a:close/>
              </a:path>
            </a:pathLst>
          </a:custGeom>
          <a:solidFill>
            <a:schemeClr val="accent2"/>
          </a:solidFill>
          <a:ln w="516" cap="flat">
            <a:noFill/>
            <a:prstDash val="solid"/>
            <a:miter/>
          </a:ln>
        </p:spPr>
        <p:txBody>
          <a:bodyPr rtlCol="0" anchor="ctr"/>
          <a:lstStyle/>
          <a:p>
            <a:endParaRPr lang="en-US"/>
          </a:p>
        </p:txBody>
      </p:sp>
      <p:cxnSp>
        <p:nvCxnSpPr>
          <p:cNvPr id="18" name="Straight Connector 17">
            <a:extLst>
              <a:ext uri="{FF2B5EF4-FFF2-40B4-BE49-F238E27FC236}">
                <a16:creationId xmlns:a16="http://schemas.microsoft.com/office/drawing/2014/main" id="{C49DA8F6-BCC1-4447-B54C-57856834B94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586162" y="3610394"/>
            <a:ext cx="0" cy="3238728"/>
          </a:xfrm>
          <a:prstGeom prst="line">
            <a:avLst/>
          </a:prstGeom>
          <a:ln w="25400" cap="sq">
            <a:gradFill flip="none" rotWithShape="1">
              <a:gsLst>
                <a:gs pos="0">
                  <a:schemeClr val="accent2"/>
                </a:gs>
                <a:gs pos="100000">
                  <a:schemeClr val="accent4"/>
                </a:gs>
              </a:gsLst>
              <a:lin ang="5400000" scaled="1"/>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837028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anim calcmode="lin" valueType="num">
                                      <p:cBhvr additive="base">
                                        <p:cTn id="11"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anim calcmode="lin" valueType="num">
                                      <p:cBhvr additive="base">
                                        <p:cTn id="1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4" end="4"/>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anim calcmode="lin" valueType="num">
                                      <p:cBhvr additive="base">
                                        <p:cTn id="19"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6" end="6"/>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anim calcmode="lin" valueType="num">
                                      <p:cBhvr additive="base">
                                        <p:cTn id="23"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A2679492-7988-4050-9056-5424444524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B091B163-7D61-4891-ABCF-5C13D9C418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5779911" cy="6858000"/>
          </a:xfrm>
          <a:prstGeom prst="rect">
            <a:avLst/>
          </a:prstGeom>
          <a:gradFill flip="none" rotWithShape="1">
            <a:gsLst>
              <a:gs pos="100000">
                <a:schemeClr val="accent4"/>
              </a:gs>
              <a:gs pos="0">
                <a:schemeClr val="accent2"/>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8693353A-DE6F-4F45-AA9B-7692DE911BD8}"/>
              </a:ext>
            </a:extLst>
          </p:cNvPr>
          <p:cNvSpPr>
            <a:spLocks noGrp="1"/>
          </p:cNvSpPr>
          <p:nvPr>
            <p:ph type="title"/>
          </p:nvPr>
        </p:nvSpPr>
        <p:spPr>
          <a:xfrm>
            <a:off x="1188069" y="381935"/>
            <a:ext cx="4008583" cy="5974414"/>
          </a:xfrm>
        </p:spPr>
        <p:txBody>
          <a:bodyPr anchor="ctr">
            <a:normAutofit/>
          </a:bodyPr>
          <a:lstStyle/>
          <a:p>
            <a:r>
              <a:rPr lang="nl-NL" sz="5000" dirty="0">
                <a:solidFill>
                  <a:schemeClr val="bg1"/>
                </a:solidFill>
              </a:rPr>
              <a:t>Verschillen reinigen en ontsmetten </a:t>
            </a:r>
          </a:p>
        </p:txBody>
      </p:sp>
      <p:sp>
        <p:nvSpPr>
          <p:cNvPr id="12" name="Graphic 11">
            <a:extLst>
              <a:ext uri="{FF2B5EF4-FFF2-40B4-BE49-F238E27FC236}">
                <a16:creationId xmlns:a16="http://schemas.microsoft.com/office/drawing/2014/main" id="{6CB927A4-E432-4310-9CD5-E89FF50631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3061" y="554152"/>
            <a:ext cx="171515" cy="171515"/>
          </a:xfrm>
          <a:custGeom>
            <a:avLst/>
            <a:gdLst>
              <a:gd name="connsiteX0" fmla="*/ 159874 w 171515"/>
              <a:gd name="connsiteY0" fmla="*/ 74116 h 171515"/>
              <a:gd name="connsiteX1" fmla="*/ 97399 w 171515"/>
              <a:gd name="connsiteY1" fmla="*/ 74116 h 171515"/>
              <a:gd name="connsiteX2" fmla="*/ 97399 w 171515"/>
              <a:gd name="connsiteY2" fmla="*/ 11641 h 171515"/>
              <a:gd name="connsiteX3" fmla="*/ 85758 w 171515"/>
              <a:gd name="connsiteY3" fmla="*/ 0 h 171515"/>
              <a:gd name="connsiteX4" fmla="*/ 74116 w 171515"/>
              <a:gd name="connsiteY4" fmla="*/ 11641 h 171515"/>
              <a:gd name="connsiteX5" fmla="*/ 74116 w 171515"/>
              <a:gd name="connsiteY5" fmla="*/ 74116 h 171515"/>
              <a:gd name="connsiteX6" fmla="*/ 11641 w 171515"/>
              <a:gd name="connsiteY6" fmla="*/ 74116 h 171515"/>
              <a:gd name="connsiteX7" fmla="*/ 0 w 171515"/>
              <a:gd name="connsiteY7" fmla="*/ 85758 h 171515"/>
              <a:gd name="connsiteX8" fmla="*/ 11641 w 171515"/>
              <a:gd name="connsiteY8" fmla="*/ 97399 h 171515"/>
              <a:gd name="connsiteX9" fmla="*/ 74116 w 171515"/>
              <a:gd name="connsiteY9" fmla="*/ 97399 h 171515"/>
              <a:gd name="connsiteX10" fmla="*/ 74116 w 171515"/>
              <a:gd name="connsiteY10" fmla="*/ 159874 h 171515"/>
              <a:gd name="connsiteX11" fmla="*/ 85758 w 171515"/>
              <a:gd name="connsiteY11" fmla="*/ 171515 h 171515"/>
              <a:gd name="connsiteX12" fmla="*/ 97399 w 171515"/>
              <a:gd name="connsiteY12" fmla="*/ 159874 h 171515"/>
              <a:gd name="connsiteX13" fmla="*/ 97399 w 171515"/>
              <a:gd name="connsiteY13" fmla="*/ 97399 h 171515"/>
              <a:gd name="connsiteX14" fmla="*/ 159874 w 171515"/>
              <a:gd name="connsiteY14" fmla="*/ 97399 h 171515"/>
              <a:gd name="connsiteX15" fmla="*/ 171515 w 171515"/>
              <a:gd name="connsiteY15" fmla="*/ 85758 h 171515"/>
              <a:gd name="connsiteX16" fmla="*/ 159874 w 171515"/>
              <a:gd name="connsiteY16" fmla="*/ 74116 h 1715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71515" h="171515">
                <a:moveTo>
                  <a:pt x="159874" y="74116"/>
                </a:moveTo>
                <a:lnTo>
                  <a:pt x="97399" y="74116"/>
                </a:lnTo>
                <a:lnTo>
                  <a:pt x="97399" y="11641"/>
                </a:lnTo>
                <a:cubicBezTo>
                  <a:pt x="97399" y="5212"/>
                  <a:pt x="92187" y="0"/>
                  <a:pt x="85758" y="0"/>
                </a:cubicBezTo>
                <a:cubicBezTo>
                  <a:pt x="79328" y="0"/>
                  <a:pt x="74116" y="5212"/>
                  <a:pt x="74116" y="11641"/>
                </a:cubicBezTo>
                <a:lnTo>
                  <a:pt x="74116" y="74116"/>
                </a:lnTo>
                <a:lnTo>
                  <a:pt x="11641" y="74116"/>
                </a:lnTo>
                <a:cubicBezTo>
                  <a:pt x="5212" y="74116"/>
                  <a:pt x="0" y="79328"/>
                  <a:pt x="0" y="85758"/>
                </a:cubicBezTo>
                <a:cubicBezTo>
                  <a:pt x="0" y="92187"/>
                  <a:pt x="5212" y="97399"/>
                  <a:pt x="11641" y="97399"/>
                </a:cubicBezTo>
                <a:lnTo>
                  <a:pt x="74116" y="97399"/>
                </a:lnTo>
                <a:lnTo>
                  <a:pt x="74116" y="159874"/>
                </a:lnTo>
                <a:cubicBezTo>
                  <a:pt x="74116" y="166303"/>
                  <a:pt x="79328" y="171515"/>
                  <a:pt x="85758" y="171515"/>
                </a:cubicBezTo>
                <a:cubicBezTo>
                  <a:pt x="92187" y="171515"/>
                  <a:pt x="97399" y="166303"/>
                  <a:pt x="97399" y="159874"/>
                </a:cubicBezTo>
                <a:lnTo>
                  <a:pt x="97399" y="97399"/>
                </a:lnTo>
                <a:lnTo>
                  <a:pt x="159874" y="97399"/>
                </a:lnTo>
                <a:cubicBezTo>
                  <a:pt x="166303" y="97399"/>
                  <a:pt x="171515" y="92187"/>
                  <a:pt x="171515" y="85758"/>
                </a:cubicBezTo>
                <a:cubicBezTo>
                  <a:pt x="171515" y="79328"/>
                  <a:pt x="166303" y="74116"/>
                  <a:pt x="159874" y="74116"/>
                </a:cubicBezTo>
                <a:close/>
              </a:path>
            </a:pathLst>
          </a:custGeom>
          <a:solidFill>
            <a:schemeClr val="bg1"/>
          </a:solidFill>
          <a:ln w="776" cap="flat">
            <a:noFill/>
            <a:prstDash val="solid"/>
            <a:miter/>
          </a:ln>
        </p:spPr>
        <p:txBody>
          <a:bodyPr rtlCol="0" anchor="ctr"/>
          <a:lstStyle/>
          <a:p>
            <a:endParaRPr lang="en-US"/>
          </a:p>
        </p:txBody>
      </p:sp>
      <p:sp>
        <p:nvSpPr>
          <p:cNvPr id="14" name="Graphic 10">
            <a:extLst>
              <a:ext uri="{FF2B5EF4-FFF2-40B4-BE49-F238E27FC236}">
                <a16:creationId xmlns:a16="http://schemas.microsoft.com/office/drawing/2014/main" id="{E3020543-B24B-4EC4-8FFC-8DD88EEA91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75643" y="837005"/>
            <a:ext cx="112426" cy="112426"/>
          </a:xfrm>
          <a:custGeom>
            <a:avLst/>
            <a:gdLst>
              <a:gd name="connsiteX0" fmla="*/ 112426 w 112426"/>
              <a:gd name="connsiteY0" fmla="*/ 56213 h 112426"/>
              <a:gd name="connsiteX1" fmla="*/ 56213 w 112426"/>
              <a:gd name="connsiteY1" fmla="*/ 112426 h 112426"/>
              <a:gd name="connsiteX2" fmla="*/ 0 w 112426"/>
              <a:gd name="connsiteY2" fmla="*/ 56213 h 112426"/>
              <a:gd name="connsiteX3" fmla="*/ 56213 w 112426"/>
              <a:gd name="connsiteY3" fmla="*/ 0 h 112426"/>
              <a:gd name="connsiteX4" fmla="*/ 112426 w 112426"/>
              <a:gd name="connsiteY4" fmla="*/ 56213 h 11242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2426" h="112426">
                <a:moveTo>
                  <a:pt x="112426" y="56213"/>
                </a:moveTo>
                <a:cubicBezTo>
                  <a:pt x="112426" y="87259"/>
                  <a:pt x="87259" y="112426"/>
                  <a:pt x="56213" y="112426"/>
                </a:cubicBezTo>
                <a:cubicBezTo>
                  <a:pt x="25167" y="112426"/>
                  <a:pt x="0" y="87259"/>
                  <a:pt x="0" y="56213"/>
                </a:cubicBezTo>
                <a:cubicBezTo>
                  <a:pt x="0" y="25167"/>
                  <a:pt x="25167" y="0"/>
                  <a:pt x="56213" y="0"/>
                </a:cubicBezTo>
                <a:cubicBezTo>
                  <a:pt x="87259" y="0"/>
                  <a:pt x="112426" y="25167"/>
                  <a:pt x="112426" y="56213"/>
                </a:cubicBezTo>
                <a:close/>
              </a:path>
            </a:pathLst>
          </a:custGeom>
          <a:solidFill>
            <a:schemeClr val="bg1"/>
          </a:solidFill>
          <a:ln w="516" cap="flat">
            <a:noFill/>
            <a:prstDash val="solid"/>
            <a:miter/>
          </a:ln>
        </p:spPr>
        <p:txBody>
          <a:bodyPr rtlCol="0" anchor="ctr"/>
          <a:lstStyle/>
          <a:p>
            <a:endParaRPr lang="en-US"/>
          </a:p>
        </p:txBody>
      </p:sp>
      <p:sp>
        <p:nvSpPr>
          <p:cNvPr id="16" name="Graphic 12">
            <a:extLst>
              <a:ext uri="{FF2B5EF4-FFF2-40B4-BE49-F238E27FC236}">
                <a16:creationId xmlns:a16="http://schemas.microsoft.com/office/drawing/2014/main" id="{1453BF6C-B012-48B7-B4E8-6D7AC7C27D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13892" y="1472473"/>
            <a:ext cx="157545" cy="157545"/>
          </a:xfrm>
          <a:custGeom>
            <a:avLst/>
            <a:gdLst>
              <a:gd name="connsiteX0" fmla="*/ 78773 w 157545"/>
              <a:gd name="connsiteY0" fmla="*/ 23283 h 157545"/>
              <a:gd name="connsiteX1" fmla="*/ 134262 w 157545"/>
              <a:gd name="connsiteY1" fmla="*/ 78773 h 157545"/>
              <a:gd name="connsiteX2" fmla="*/ 78773 w 157545"/>
              <a:gd name="connsiteY2" fmla="*/ 134262 h 157545"/>
              <a:gd name="connsiteX3" fmla="*/ 23283 w 157545"/>
              <a:gd name="connsiteY3" fmla="*/ 78773 h 157545"/>
              <a:gd name="connsiteX4" fmla="*/ 78773 w 157545"/>
              <a:gd name="connsiteY4" fmla="*/ 23283 h 157545"/>
              <a:gd name="connsiteX5" fmla="*/ 78773 w 157545"/>
              <a:gd name="connsiteY5" fmla="*/ 0 h 157545"/>
              <a:gd name="connsiteX6" fmla="*/ 0 w 157545"/>
              <a:gd name="connsiteY6" fmla="*/ 78773 h 157545"/>
              <a:gd name="connsiteX7" fmla="*/ 78773 w 157545"/>
              <a:gd name="connsiteY7" fmla="*/ 157545 h 157545"/>
              <a:gd name="connsiteX8" fmla="*/ 157545 w 157545"/>
              <a:gd name="connsiteY8" fmla="*/ 78773 h 157545"/>
              <a:gd name="connsiteX9" fmla="*/ 78773 w 157545"/>
              <a:gd name="connsiteY9" fmla="*/ 0 h 157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7545" h="157545">
                <a:moveTo>
                  <a:pt x="78773" y="23283"/>
                </a:moveTo>
                <a:cubicBezTo>
                  <a:pt x="109419" y="23283"/>
                  <a:pt x="134262" y="48126"/>
                  <a:pt x="134262" y="78773"/>
                </a:cubicBezTo>
                <a:cubicBezTo>
                  <a:pt x="134262" y="109419"/>
                  <a:pt x="109419" y="134262"/>
                  <a:pt x="78773" y="134262"/>
                </a:cubicBezTo>
                <a:cubicBezTo>
                  <a:pt x="48126" y="134262"/>
                  <a:pt x="23283" y="109419"/>
                  <a:pt x="23283" y="78773"/>
                </a:cubicBezTo>
                <a:cubicBezTo>
                  <a:pt x="23312" y="48139"/>
                  <a:pt x="48139" y="23312"/>
                  <a:pt x="78773" y="23283"/>
                </a:cubicBezTo>
                <a:moveTo>
                  <a:pt x="78773" y="0"/>
                </a:moveTo>
                <a:cubicBezTo>
                  <a:pt x="35268" y="0"/>
                  <a:pt x="0" y="35268"/>
                  <a:pt x="0" y="78773"/>
                </a:cubicBezTo>
                <a:cubicBezTo>
                  <a:pt x="0" y="122277"/>
                  <a:pt x="35268" y="157545"/>
                  <a:pt x="78773" y="157545"/>
                </a:cubicBezTo>
                <a:cubicBezTo>
                  <a:pt x="122277" y="157545"/>
                  <a:pt x="157545" y="122277"/>
                  <a:pt x="157545" y="78773"/>
                </a:cubicBezTo>
                <a:cubicBezTo>
                  <a:pt x="157545" y="35268"/>
                  <a:pt x="122277" y="0"/>
                  <a:pt x="78773" y="0"/>
                </a:cubicBezTo>
                <a:close/>
              </a:path>
            </a:pathLst>
          </a:custGeom>
          <a:solidFill>
            <a:schemeClr val="bg1"/>
          </a:solidFill>
          <a:ln w="751" cap="flat">
            <a:noFill/>
            <a:prstDash val="solid"/>
            <a:miter/>
          </a:ln>
        </p:spPr>
        <p:txBody>
          <a:bodyPr rtlCol="0" anchor="ctr"/>
          <a:lstStyle/>
          <a:p>
            <a:endParaRPr lang="en-US"/>
          </a:p>
        </p:txBody>
      </p:sp>
      <p:sp>
        <p:nvSpPr>
          <p:cNvPr id="3" name="Tijdelijke aanduiding voor inhoud 2">
            <a:extLst>
              <a:ext uri="{FF2B5EF4-FFF2-40B4-BE49-F238E27FC236}">
                <a16:creationId xmlns:a16="http://schemas.microsoft.com/office/drawing/2014/main" id="{3C87719C-EA97-894E-B344-BB8C4E355D45}"/>
              </a:ext>
            </a:extLst>
          </p:cNvPr>
          <p:cNvSpPr>
            <a:spLocks noGrp="1"/>
          </p:cNvSpPr>
          <p:nvPr>
            <p:ph idx="1"/>
          </p:nvPr>
        </p:nvSpPr>
        <p:spPr>
          <a:xfrm>
            <a:off x="6096000" y="381935"/>
            <a:ext cx="4986955" cy="5974415"/>
          </a:xfrm>
        </p:spPr>
        <p:txBody>
          <a:bodyPr anchor="ctr">
            <a:normAutofit/>
          </a:bodyPr>
          <a:lstStyle/>
          <a:p>
            <a:r>
              <a:rPr lang="nl-NL" sz="2400" dirty="0"/>
              <a:t>Reinigen</a:t>
            </a:r>
          </a:p>
          <a:p>
            <a:pPr lvl="1"/>
            <a:r>
              <a:rPr lang="nl-NL" dirty="0"/>
              <a:t>Verwijderen organisch materiaal</a:t>
            </a:r>
          </a:p>
          <a:p>
            <a:pPr lvl="1"/>
            <a:r>
              <a:rPr lang="nl-NL" dirty="0"/>
              <a:t>Mest, urine, bloed, melk, voedselresten </a:t>
            </a:r>
            <a:r>
              <a:rPr lang="nl-NL" dirty="0" err="1"/>
              <a:t>etc</a:t>
            </a:r>
            <a:endParaRPr lang="nl-NL" dirty="0"/>
          </a:p>
          <a:p>
            <a:pPr lvl="1"/>
            <a:r>
              <a:rPr lang="nl-NL" dirty="0"/>
              <a:t>75% van ziektekiemen zijn weg</a:t>
            </a:r>
          </a:p>
          <a:p>
            <a:pPr lvl="1"/>
            <a:endParaRPr lang="nl-NL" dirty="0"/>
          </a:p>
          <a:p>
            <a:r>
              <a:rPr lang="nl-NL" sz="2400" dirty="0"/>
              <a:t>Ontsmetten </a:t>
            </a:r>
          </a:p>
          <a:p>
            <a:pPr lvl="1"/>
            <a:r>
              <a:rPr lang="nl-NL" dirty="0"/>
              <a:t>Het doden van ziektekiemen</a:t>
            </a:r>
          </a:p>
          <a:p>
            <a:pPr lvl="1"/>
            <a:r>
              <a:rPr lang="nl-NL" dirty="0"/>
              <a:t>Bacteriën, schimmels, virussen</a:t>
            </a:r>
          </a:p>
          <a:p>
            <a:pPr lvl="1"/>
            <a:endParaRPr lang="nl-NL" dirty="0"/>
          </a:p>
          <a:p>
            <a:pPr marL="457200" lvl="1" indent="0">
              <a:buNone/>
            </a:pPr>
            <a:endParaRPr lang="nl-NL" sz="1800" dirty="0"/>
          </a:p>
        </p:txBody>
      </p:sp>
      <p:cxnSp>
        <p:nvCxnSpPr>
          <p:cNvPr id="18" name="Straight Connector 17">
            <a:extLst>
              <a:ext uri="{FF2B5EF4-FFF2-40B4-BE49-F238E27FC236}">
                <a16:creationId xmlns:a16="http://schemas.microsoft.com/office/drawing/2014/main" id="{C49DA8F6-BCC1-4447-B54C-57856834B94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586162" y="3610394"/>
            <a:ext cx="0" cy="3238728"/>
          </a:xfrm>
          <a:prstGeom prst="line">
            <a:avLst/>
          </a:prstGeom>
          <a:ln w="25400" cap="sq">
            <a:gradFill flip="none" rotWithShape="1">
              <a:gsLst>
                <a:gs pos="0">
                  <a:schemeClr val="accent2"/>
                </a:gs>
                <a:gs pos="100000">
                  <a:schemeClr val="accent4"/>
                </a:gs>
              </a:gsLst>
              <a:lin ang="5400000" scaled="1"/>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343943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FD2C161-D37B-2743-80B8-EA1D720BCE28}"/>
              </a:ext>
            </a:extLst>
          </p:cNvPr>
          <p:cNvSpPr>
            <a:spLocks noGrp="1"/>
          </p:cNvSpPr>
          <p:nvPr>
            <p:ph type="title"/>
          </p:nvPr>
        </p:nvSpPr>
        <p:spPr/>
        <p:txBody>
          <a:bodyPr/>
          <a:lstStyle/>
          <a:p>
            <a:r>
              <a:rPr lang="nl-NL" dirty="0"/>
              <a:t>Persoonlijke hygiëne</a:t>
            </a:r>
          </a:p>
        </p:txBody>
      </p:sp>
      <p:sp>
        <p:nvSpPr>
          <p:cNvPr id="3" name="Tijdelijke aanduiding voor inhoud 2">
            <a:extLst>
              <a:ext uri="{FF2B5EF4-FFF2-40B4-BE49-F238E27FC236}">
                <a16:creationId xmlns:a16="http://schemas.microsoft.com/office/drawing/2014/main" id="{CB0480A8-D228-B740-A497-C2BBC46BB2DC}"/>
              </a:ext>
            </a:extLst>
          </p:cNvPr>
          <p:cNvSpPr>
            <a:spLocks noGrp="1"/>
          </p:cNvSpPr>
          <p:nvPr>
            <p:ph idx="1"/>
          </p:nvPr>
        </p:nvSpPr>
        <p:spPr/>
        <p:txBody>
          <a:bodyPr/>
          <a:lstStyle/>
          <a:p>
            <a:pPr marL="514350" indent="-514350">
              <a:buAutoNum type="arabicPeriod"/>
            </a:pPr>
            <a:r>
              <a:rPr lang="nl-NL" dirty="0"/>
              <a:t>Steek je haren op</a:t>
            </a:r>
          </a:p>
          <a:p>
            <a:pPr marL="514350" indent="-514350">
              <a:buAutoNum type="arabicPeriod"/>
            </a:pPr>
            <a:r>
              <a:rPr lang="nl-NL" dirty="0"/>
              <a:t>Houd je nagels kort</a:t>
            </a:r>
          </a:p>
          <a:p>
            <a:pPr marL="514350" indent="-514350">
              <a:buAutoNum type="arabicPeriod"/>
            </a:pPr>
            <a:r>
              <a:rPr lang="nl-NL" dirty="0"/>
              <a:t>Was je handen met water en zeep</a:t>
            </a:r>
          </a:p>
          <a:p>
            <a:pPr marL="514350" indent="-514350">
              <a:buAutoNum type="arabicPeriod"/>
            </a:pPr>
            <a:r>
              <a:rPr lang="nl-NL" dirty="0"/>
              <a:t>Draag geen sieraden tijdens het werk</a:t>
            </a:r>
          </a:p>
          <a:p>
            <a:pPr marL="514350" indent="-514350">
              <a:buAutoNum type="arabicPeriod"/>
            </a:pPr>
            <a:r>
              <a:rPr lang="nl-NL" dirty="0"/>
              <a:t>Draag werkkleding</a:t>
            </a:r>
          </a:p>
          <a:p>
            <a:pPr marL="514350" indent="-514350">
              <a:buAutoNum type="arabicPeriod"/>
            </a:pPr>
            <a:r>
              <a:rPr lang="nl-NL" dirty="0"/>
              <a:t>Draag schoenen met weinig profiel</a:t>
            </a:r>
          </a:p>
        </p:txBody>
      </p:sp>
    </p:spTree>
    <p:extLst>
      <p:ext uri="{BB962C8B-B14F-4D97-AF65-F5344CB8AC3E}">
        <p14:creationId xmlns:p14="http://schemas.microsoft.com/office/powerpoint/2010/main" val="8939032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27D73B4-9F5C-4A64-A179-51B9500CB8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Oval 9">
            <a:extLst>
              <a:ext uri="{FF2B5EF4-FFF2-40B4-BE49-F238E27FC236}">
                <a16:creationId xmlns:a16="http://schemas.microsoft.com/office/drawing/2014/main" id="{C1F06963-6374-4B48-844F-071A9BAAAE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99528" y="554152"/>
            <a:ext cx="5742189" cy="5742189"/>
          </a:xfrm>
          <a:prstGeom prst="ellipse">
            <a:avLst/>
          </a:prstGeom>
          <a:gradFill flip="none" rotWithShape="1">
            <a:gsLst>
              <a:gs pos="100000">
                <a:schemeClr val="accent4"/>
              </a:gs>
              <a:gs pos="0">
                <a:schemeClr val="accent2"/>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2" name="Titel 1">
            <a:extLst>
              <a:ext uri="{FF2B5EF4-FFF2-40B4-BE49-F238E27FC236}">
                <a16:creationId xmlns:a16="http://schemas.microsoft.com/office/drawing/2014/main" id="{EC768B9D-9D85-3048-9D25-73F1CFC9CF81}"/>
              </a:ext>
            </a:extLst>
          </p:cNvPr>
          <p:cNvSpPr>
            <a:spLocks noGrp="1"/>
          </p:cNvSpPr>
          <p:nvPr>
            <p:ph type="title"/>
          </p:nvPr>
        </p:nvSpPr>
        <p:spPr>
          <a:xfrm>
            <a:off x="1245072" y="1289765"/>
            <a:ext cx="3651101" cy="4270963"/>
          </a:xfrm>
        </p:spPr>
        <p:txBody>
          <a:bodyPr anchor="ctr">
            <a:normAutofit/>
          </a:bodyPr>
          <a:lstStyle/>
          <a:p>
            <a:pPr algn="ctr"/>
            <a:r>
              <a:rPr lang="nl-NL" sz="2900" dirty="0" err="1">
                <a:solidFill>
                  <a:schemeClr val="bg1"/>
                </a:solidFill>
              </a:rPr>
              <a:t>Meldingsplichtige</a:t>
            </a:r>
            <a:r>
              <a:rPr lang="nl-NL" sz="2900" dirty="0">
                <a:solidFill>
                  <a:schemeClr val="bg1"/>
                </a:solidFill>
              </a:rPr>
              <a:t>/ aangifteplichtige ziektes </a:t>
            </a:r>
          </a:p>
        </p:txBody>
      </p:sp>
      <p:sp>
        <p:nvSpPr>
          <p:cNvPr id="23" name="Graphic 11">
            <a:extLst>
              <a:ext uri="{FF2B5EF4-FFF2-40B4-BE49-F238E27FC236}">
                <a16:creationId xmlns:a16="http://schemas.microsoft.com/office/drawing/2014/main" id="{6CB927A4-E432-4310-9CD5-E89FF50631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23493" y="374394"/>
            <a:ext cx="171515" cy="171515"/>
          </a:xfrm>
          <a:custGeom>
            <a:avLst/>
            <a:gdLst>
              <a:gd name="connsiteX0" fmla="*/ 159874 w 171515"/>
              <a:gd name="connsiteY0" fmla="*/ 74116 h 171515"/>
              <a:gd name="connsiteX1" fmla="*/ 97399 w 171515"/>
              <a:gd name="connsiteY1" fmla="*/ 74116 h 171515"/>
              <a:gd name="connsiteX2" fmla="*/ 97399 w 171515"/>
              <a:gd name="connsiteY2" fmla="*/ 11641 h 171515"/>
              <a:gd name="connsiteX3" fmla="*/ 85758 w 171515"/>
              <a:gd name="connsiteY3" fmla="*/ 0 h 171515"/>
              <a:gd name="connsiteX4" fmla="*/ 74116 w 171515"/>
              <a:gd name="connsiteY4" fmla="*/ 11641 h 171515"/>
              <a:gd name="connsiteX5" fmla="*/ 74116 w 171515"/>
              <a:gd name="connsiteY5" fmla="*/ 74116 h 171515"/>
              <a:gd name="connsiteX6" fmla="*/ 11641 w 171515"/>
              <a:gd name="connsiteY6" fmla="*/ 74116 h 171515"/>
              <a:gd name="connsiteX7" fmla="*/ 0 w 171515"/>
              <a:gd name="connsiteY7" fmla="*/ 85758 h 171515"/>
              <a:gd name="connsiteX8" fmla="*/ 11641 w 171515"/>
              <a:gd name="connsiteY8" fmla="*/ 97399 h 171515"/>
              <a:gd name="connsiteX9" fmla="*/ 74116 w 171515"/>
              <a:gd name="connsiteY9" fmla="*/ 97399 h 171515"/>
              <a:gd name="connsiteX10" fmla="*/ 74116 w 171515"/>
              <a:gd name="connsiteY10" fmla="*/ 159874 h 171515"/>
              <a:gd name="connsiteX11" fmla="*/ 85758 w 171515"/>
              <a:gd name="connsiteY11" fmla="*/ 171515 h 171515"/>
              <a:gd name="connsiteX12" fmla="*/ 97399 w 171515"/>
              <a:gd name="connsiteY12" fmla="*/ 159874 h 171515"/>
              <a:gd name="connsiteX13" fmla="*/ 97399 w 171515"/>
              <a:gd name="connsiteY13" fmla="*/ 97399 h 171515"/>
              <a:gd name="connsiteX14" fmla="*/ 159874 w 171515"/>
              <a:gd name="connsiteY14" fmla="*/ 97399 h 171515"/>
              <a:gd name="connsiteX15" fmla="*/ 171515 w 171515"/>
              <a:gd name="connsiteY15" fmla="*/ 85758 h 171515"/>
              <a:gd name="connsiteX16" fmla="*/ 159874 w 171515"/>
              <a:gd name="connsiteY16" fmla="*/ 74116 h 1715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71515" h="171515">
                <a:moveTo>
                  <a:pt x="159874" y="74116"/>
                </a:moveTo>
                <a:lnTo>
                  <a:pt x="97399" y="74116"/>
                </a:lnTo>
                <a:lnTo>
                  <a:pt x="97399" y="11641"/>
                </a:lnTo>
                <a:cubicBezTo>
                  <a:pt x="97399" y="5212"/>
                  <a:pt x="92187" y="0"/>
                  <a:pt x="85758" y="0"/>
                </a:cubicBezTo>
                <a:cubicBezTo>
                  <a:pt x="79328" y="0"/>
                  <a:pt x="74116" y="5212"/>
                  <a:pt x="74116" y="11641"/>
                </a:cubicBezTo>
                <a:lnTo>
                  <a:pt x="74116" y="74116"/>
                </a:lnTo>
                <a:lnTo>
                  <a:pt x="11641" y="74116"/>
                </a:lnTo>
                <a:cubicBezTo>
                  <a:pt x="5212" y="74116"/>
                  <a:pt x="0" y="79328"/>
                  <a:pt x="0" y="85758"/>
                </a:cubicBezTo>
                <a:cubicBezTo>
                  <a:pt x="0" y="92187"/>
                  <a:pt x="5212" y="97399"/>
                  <a:pt x="11641" y="97399"/>
                </a:cubicBezTo>
                <a:lnTo>
                  <a:pt x="74116" y="97399"/>
                </a:lnTo>
                <a:lnTo>
                  <a:pt x="74116" y="159874"/>
                </a:lnTo>
                <a:cubicBezTo>
                  <a:pt x="74116" y="166303"/>
                  <a:pt x="79328" y="171515"/>
                  <a:pt x="85758" y="171515"/>
                </a:cubicBezTo>
                <a:cubicBezTo>
                  <a:pt x="92187" y="171515"/>
                  <a:pt x="97399" y="166303"/>
                  <a:pt x="97399" y="159874"/>
                </a:cubicBezTo>
                <a:lnTo>
                  <a:pt x="97399" y="97399"/>
                </a:lnTo>
                <a:lnTo>
                  <a:pt x="159874" y="97399"/>
                </a:lnTo>
                <a:cubicBezTo>
                  <a:pt x="166303" y="97399"/>
                  <a:pt x="171515" y="92187"/>
                  <a:pt x="171515" y="85758"/>
                </a:cubicBezTo>
                <a:cubicBezTo>
                  <a:pt x="171515" y="79328"/>
                  <a:pt x="166303" y="74116"/>
                  <a:pt x="159874" y="74116"/>
                </a:cubicBezTo>
                <a:close/>
              </a:path>
            </a:pathLst>
          </a:custGeom>
          <a:solidFill>
            <a:schemeClr val="accent2"/>
          </a:solidFill>
          <a:ln w="776" cap="flat">
            <a:noFill/>
            <a:prstDash val="solid"/>
            <a:miter/>
          </a:ln>
        </p:spPr>
        <p:txBody>
          <a:bodyPr rtlCol="0" anchor="ctr"/>
          <a:lstStyle/>
          <a:p>
            <a:endParaRPr lang="en-US"/>
          </a:p>
        </p:txBody>
      </p:sp>
      <p:sp>
        <p:nvSpPr>
          <p:cNvPr id="24" name="Graphic 12">
            <a:extLst>
              <a:ext uri="{FF2B5EF4-FFF2-40B4-BE49-F238E27FC236}">
                <a16:creationId xmlns:a16="http://schemas.microsoft.com/office/drawing/2014/main" id="{1453BF6C-B012-48B7-B4E8-6D7AC7C27D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50109" y="1084507"/>
            <a:ext cx="157545" cy="157545"/>
          </a:xfrm>
          <a:custGeom>
            <a:avLst/>
            <a:gdLst>
              <a:gd name="connsiteX0" fmla="*/ 78773 w 157545"/>
              <a:gd name="connsiteY0" fmla="*/ 23283 h 157545"/>
              <a:gd name="connsiteX1" fmla="*/ 134262 w 157545"/>
              <a:gd name="connsiteY1" fmla="*/ 78773 h 157545"/>
              <a:gd name="connsiteX2" fmla="*/ 78773 w 157545"/>
              <a:gd name="connsiteY2" fmla="*/ 134262 h 157545"/>
              <a:gd name="connsiteX3" fmla="*/ 23283 w 157545"/>
              <a:gd name="connsiteY3" fmla="*/ 78773 h 157545"/>
              <a:gd name="connsiteX4" fmla="*/ 78773 w 157545"/>
              <a:gd name="connsiteY4" fmla="*/ 23283 h 157545"/>
              <a:gd name="connsiteX5" fmla="*/ 78773 w 157545"/>
              <a:gd name="connsiteY5" fmla="*/ 0 h 157545"/>
              <a:gd name="connsiteX6" fmla="*/ 0 w 157545"/>
              <a:gd name="connsiteY6" fmla="*/ 78773 h 157545"/>
              <a:gd name="connsiteX7" fmla="*/ 78773 w 157545"/>
              <a:gd name="connsiteY7" fmla="*/ 157545 h 157545"/>
              <a:gd name="connsiteX8" fmla="*/ 157545 w 157545"/>
              <a:gd name="connsiteY8" fmla="*/ 78773 h 157545"/>
              <a:gd name="connsiteX9" fmla="*/ 78773 w 157545"/>
              <a:gd name="connsiteY9" fmla="*/ 0 h 157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7545" h="157545">
                <a:moveTo>
                  <a:pt x="78773" y="23283"/>
                </a:moveTo>
                <a:cubicBezTo>
                  <a:pt x="109419" y="23283"/>
                  <a:pt x="134262" y="48126"/>
                  <a:pt x="134262" y="78773"/>
                </a:cubicBezTo>
                <a:cubicBezTo>
                  <a:pt x="134262" y="109419"/>
                  <a:pt x="109419" y="134262"/>
                  <a:pt x="78773" y="134262"/>
                </a:cubicBezTo>
                <a:cubicBezTo>
                  <a:pt x="48126" y="134262"/>
                  <a:pt x="23283" y="109419"/>
                  <a:pt x="23283" y="78773"/>
                </a:cubicBezTo>
                <a:cubicBezTo>
                  <a:pt x="23312" y="48139"/>
                  <a:pt x="48139" y="23312"/>
                  <a:pt x="78773" y="23283"/>
                </a:cubicBezTo>
                <a:moveTo>
                  <a:pt x="78773" y="0"/>
                </a:moveTo>
                <a:cubicBezTo>
                  <a:pt x="35268" y="0"/>
                  <a:pt x="0" y="35268"/>
                  <a:pt x="0" y="78773"/>
                </a:cubicBezTo>
                <a:cubicBezTo>
                  <a:pt x="0" y="122277"/>
                  <a:pt x="35268" y="157545"/>
                  <a:pt x="78773" y="157545"/>
                </a:cubicBezTo>
                <a:cubicBezTo>
                  <a:pt x="122277" y="157545"/>
                  <a:pt x="157545" y="122277"/>
                  <a:pt x="157545" y="78773"/>
                </a:cubicBezTo>
                <a:cubicBezTo>
                  <a:pt x="157545" y="35268"/>
                  <a:pt x="122277" y="0"/>
                  <a:pt x="78773" y="0"/>
                </a:cubicBezTo>
                <a:close/>
              </a:path>
            </a:pathLst>
          </a:custGeom>
          <a:solidFill>
            <a:schemeClr val="accent2"/>
          </a:solidFill>
          <a:ln w="751" cap="flat">
            <a:noFill/>
            <a:prstDash val="solid"/>
            <a:miter/>
          </a:ln>
        </p:spPr>
        <p:txBody>
          <a:bodyPr rtlCol="0" anchor="ctr"/>
          <a:lstStyle/>
          <a:p>
            <a:endParaRPr lang="en-US"/>
          </a:p>
        </p:txBody>
      </p:sp>
      <p:sp>
        <p:nvSpPr>
          <p:cNvPr id="3" name="Tijdelijke aanduiding voor inhoud 2">
            <a:extLst>
              <a:ext uri="{FF2B5EF4-FFF2-40B4-BE49-F238E27FC236}">
                <a16:creationId xmlns:a16="http://schemas.microsoft.com/office/drawing/2014/main" id="{7172E5E7-85AA-B145-8DB7-E9617A434C32}"/>
              </a:ext>
            </a:extLst>
          </p:cNvPr>
          <p:cNvSpPr>
            <a:spLocks noGrp="1"/>
          </p:cNvSpPr>
          <p:nvPr>
            <p:ph idx="1"/>
          </p:nvPr>
        </p:nvSpPr>
        <p:spPr>
          <a:xfrm>
            <a:off x="6397039" y="381935"/>
            <a:ext cx="4685916" cy="5974415"/>
          </a:xfrm>
        </p:spPr>
        <p:txBody>
          <a:bodyPr anchor="ctr">
            <a:normAutofit/>
          </a:bodyPr>
          <a:lstStyle/>
          <a:p>
            <a:r>
              <a:rPr lang="nl-NL" sz="3200" dirty="0"/>
              <a:t>Hebben we eerder behandeld!</a:t>
            </a:r>
          </a:p>
          <a:p>
            <a:endParaRPr lang="nl-NL" sz="3200" dirty="0"/>
          </a:p>
          <a:p>
            <a:r>
              <a:rPr lang="nl-NL" sz="3200" dirty="0"/>
              <a:t>Wat was het ook alweer? </a:t>
            </a:r>
          </a:p>
          <a:p>
            <a:endParaRPr lang="nl-NL" sz="3200" dirty="0"/>
          </a:p>
          <a:p>
            <a:pPr marL="0" indent="0">
              <a:buNone/>
            </a:pPr>
            <a:endParaRPr lang="nl-NL" sz="1800" dirty="0"/>
          </a:p>
        </p:txBody>
      </p:sp>
      <p:sp>
        <p:nvSpPr>
          <p:cNvPr id="25" name="Graphic 10">
            <a:extLst>
              <a:ext uri="{FF2B5EF4-FFF2-40B4-BE49-F238E27FC236}">
                <a16:creationId xmlns:a16="http://schemas.microsoft.com/office/drawing/2014/main" id="{E3020543-B24B-4EC4-8FFC-8DD88EEA91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436547" y="5751820"/>
            <a:ext cx="112426" cy="112426"/>
          </a:xfrm>
          <a:custGeom>
            <a:avLst/>
            <a:gdLst>
              <a:gd name="connsiteX0" fmla="*/ 112426 w 112426"/>
              <a:gd name="connsiteY0" fmla="*/ 56213 h 112426"/>
              <a:gd name="connsiteX1" fmla="*/ 56213 w 112426"/>
              <a:gd name="connsiteY1" fmla="*/ 112426 h 112426"/>
              <a:gd name="connsiteX2" fmla="*/ 0 w 112426"/>
              <a:gd name="connsiteY2" fmla="*/ 56213 h 112426"/>
              <a:gd name="connsiteX3" fmla="*/ 56213 w 112426"/>
              <a:gd name="connsiteY3" fmla="*/ 0 h 112426"/>
              <a:gd name="connsiteX4" fmla="*/ 112426 w 112426"/>
              <a:gd name="connsiteY4" fmla="*/ 56213 h 11242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2426" h="112426">
                <a:moveTo>
                  <a:pt x="112426" y="56213"/>
                </a:moveTo>
                <a:cubicBezTo>
                  <a:pt x="112426" y="87259"/>
                  <a:pt x="87259" y="112426"/>
                  <a:pt x="56213" y="112426"/>
                </a:cubicBezTo>
                <a:cubicBezTo>
                  <a:pt x="25167" y="112426"/>
                  <a:pt x="0" y="87259"/>
                  <a:pt x="0" y="56213"/>
                </a:cubicBezTo>
                <a:cubicBezTo>
                  <a:pt x="0" y="25167"/>
                  <a:pt x="25167" y="0"/>
                  <a:pt x="56213" y="0"/>
                </a:cubicBezTo>
                <a:cubicBezTo>
                  <a:pt x="87259" y="0"/>
                  <a:pt x="112426" y="25167"/>
                  <a:pt x="112426" y="56213"/>
                </a:cubicBezTo>
                <a:close/>
              </a:path>
            </a:pathLst>
          </a:custGeom>
          <a:solidFill>
            <a:schemeClr val="accent2"/>
          </a:solidFill>
          <a:ln w="516" cap="flat">
            <a:noFill/>
            <a:prstDash val="solid"/>
            <a:miter/>
          </a:ln>
        </p:spPr>
        <p:txBody>
          <a:bodyPr rtlCol="0" anchor="ctr"/>
          <a:lstStyle/>
          <a:p>
            <a:endParaRPr lang="en-US"/>
          </a:p>
        </p:txBody>
      </p:sp>
      <p:cxnSp>
        <p:nvCxnSpPr>
          <p:cNvPr id="26" name="Straight Connector 17">
            <a:extLst>
              <a:ext uri="{FF2B5EF4-FFF2-40B4-BE49-F238E27FC236}">
                <a16:creationId xmlns:a16="http://schemas.microsoft.com/office/drawing/2014/main" id="{C49DA8F6-BCC1-4447-B54C-57856834B94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586162" y="3610394"/>
            <a:ext cx="0" cy="3238728"/>
          </a:xfrm>
          <a:prstGeom prst="line">
            <a:avLst/>
          </a:prstGeom>
          <a:ln w="25400" cap="sq">
            <a:gradFill flip="none" rotWithShape="1">
              <a:gsLst>
                <a:gs pos="0">
                  <a:schemeClr val="accent2"/>
                </a:gs>
                <a:gs pos="100000">
                  <a:schemeClr val="accent4"/>
                </a:gs>
              </a:gsLst>
              <a:lin ang="5400000" scaled="1"/>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26223818"/>
      </p:ext>
    </p:extLst>
  </p:cSld>
  <p:clrMapOvr>
    <a:masterClrMapping/>
  </p:clrMapOvr>
</p:sld>
</file>

<file path=ppt/theme/theme1.xml><?xml version="1.0" encoding="utf-8"?>
<a:theme xmlns:a="http://schemas.openxmlformats.org/drawingml/2006/main" name="GradientVTI">
  <a:themeElements>
    <a:clrScheme name="Office">
      <a:dk1>
        <a:srgbClr val="000000"/>
      </a:dk1>
      <a:lt1>
        <a:srgbClr val="FFFFFF"/>
      </a:lt1>
      <a:dk2>
        <a:srgbClr val="455F51"/>
      </a:dk2>
      <a:lt2>
        <a:srgbClr val="E3DED1"/>
      </a:lt2>
      <a:accent1>
        <a:srgbClr val="549E39"/>
      </a:accent1>
      <a:accent2>
        <a:srgbClr val="8AB833"/>
      </a:accent2>
      <a:accent3>
        <a:srgbClr val="C0CF3A"/>
      </a:accent3>
      <a:accent4>
        <a:srgbClr val="029676"/>
      </a:accent4>
      <a:accent5>
        <a:srgbClr val="4AB5C4"/>
      </a:accent5>
      <a:accent6>
        <a:srgbClr val="0989B1"/>
      </a:accent6>
      <a:hlink>
        <a:srgbClr val="6B9F25"/>
      </a:hlink>
      <a:folHlink>
        <a:srgbClr val="BA6906"/>
      </a:folHlink>
    </a:clrScheme>
    <a:fontScheme name="Univers">
      <a:majorFont>
        <a:latin typeface="Univers"/>
        <a:ea typeface=""/>
        <a:cs typeface=""/>
      </a:majorFont>
      <a:minorFont>
        <a:latin typeface="Univers"/>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GradientVTI" id="{605F9078-86F9-4258-A3E1-F8EFF02AE8CC}" vid="{4848699B-BB01-41E3-9EC4-3D97DFE5292B}"/>
    </a:ext>
  </a:extLst>
</a:theme>
</file>

<file path=docProps/app.xml><?xml version="1.0" encoding="utf-8"?>
<Properties xmlns="http://schemas.openxmlformats.org/officeDocument/2006/extended-properties" xmlns:vt="http://schemas.openxmlformats.org/officeDocument/2006/docPropsVTypes">
  <TotalTime>27</TotalTime>
  <Words>349</Words>
  <Application>Microsoft Office PowerPoint</Application>
  <PresentationFormat>Breedbeeld</PresentationFormat>
  <Paragraphs>66</Paragraphs>
  <Slides>13</Slides>
  <Notes>0</Notes>
  <HiddenSlides>0</HiddenSlides>
  <MMClips>1</MMClips>
  <ScaleCrop>false</ScaleCrop>
  <HeadingPairs>
    <vt:vector size="6" baseType="variant">
      <vt:variant>
        <vt:lpstr>Gebruikte lettertypen</vt:lpstr>
      </vt:variant>
      <vt:variant>
        <vt:i4>2</vt:i4>
      </vt:variant>
      <vt:variant>
        <vt:lpstr>Thema</vt:lpstr>
      </vt:variant>
      <vt:variant>
        <vt:i4>1</vt:i4>
      </vt:variant>
      <vt:variant>
        <vt:lpstr>Diatitels</vt:lpstr>
      </vt:variant>
      <vt:variant>
        <vt:i4>13</vt:i4>
      </vt:variant>
    </vt:vector>
  </HeadingPairs>
  <TitlesOfParts>
    <vt:vector size="16" baseType="lpstr">
      <vt:lpstr>Arial</vt:lpstr>
      <vt:lpstr>Univers</vt:lpstr>
      <vt:lpstr>GradientVTI</vt:lpstr>
      <vt:lpstr>Volksgezondheid en meldplicht</vt:lpstr>
      <vt:lpstr>Lesdoelen </vt:lpstr>
      <vt:lpstr>Introductiefilmpje </vt:lpstr>
      <vt:lpstr>Waar denken jullie aan als het gaat om volksgezondheid op stage </vt:lpstr>
      <vt:lpstr>Hygiene </vt:lpstr>
      <vt:lpstr>Waarom Hygiëne? </vt:lpstr>
      <vt:lpstr>Verschillen reinigen en ontsmetten </vt:lpstr>
      <vt:lpstr>Persoonlijke hygiëne</vt:lpstr>
      <vt:lpstr>Meldingsplichtige/ aangifteplichtige ziektes </vt:lpstr>
      <vt:lpstr>Meldingsplichtige/aangifteplichtige ziektes:</vt:lpstr>
      <vt:lpstr>Opdracht </vt:lpstr>
      <vt:lpstr>Lesdoelen </vt:lpstr>
      <vt:lpstr>Tot volgende week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Volksgezondheid en meldplicht</dc:title>
  <dc:creator>Straten, Maxime van</dc:creator>
  <cp:lastModifiedBy>Cristel Dorenbusch</cp:lastModifiedBy>
  <cp:revision>1</cp:revision>
  <dcterms:created xsi:type="dcterms:W3CDTF">2022-04-11T04:55:11Z</dcterms:created>
  <dcterms:modified xsi:type="dcterms:W3CDTF">2022-05-08T18:45:32Z</dcterms:modified>
</cp:coreProperties>
</file>