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79"/>
  </p:normalViewPr>
  <p:slideViewPr>
    <p:cSldViewPr snapToGrid="0" snapToObjects="1">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6D9556-8438-4249-9C9E-85F6C3CBEE27}"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9D478376-BA03-4719-ACBC-AA76D863EBF5}">
      <dgm:prSet/>
      <dgm:spPr/>
      <dgm:t>
        <a:bodyPr/>
        <a:lstStyle/>
        <a:p>
          <a:r>
            <a:rPr lang="nl-NL"/>
            <a:t>Je weet waarom hygiene zo belangrijk is en kan daarbij 4 voorbeelden noemen</a:t>
          </a:r>
          <a:endParaRPr lang="en-US"/>
        </a:p>
      </dgm:t>
    </dgm:pt>
    <dgm:pt modelId="{96D1AA77-67BB-4650-96F5-E363B2157500}" type="parTrans" cxnId="{F8144E7E-C39D-45EF-8FEF-338D2A11113A}">
      <dgm:prSet/>
      <dgm:spPr/>
      <dgm:t>
        <a:bodyPr/>
        <a:lstStyle/>
        <a:p>
          <a:endParaRPr lang="en-US"/>
        </a:p>
      </dgm:t>
    </dgm:pt>
    <dgm:pt modelId="{56B1BC5D-9D6F-44A1-AD2C-2A18512008FE}" type="sibTrans" cxnId="{F8144E7E-C39D-45EF-8FEF-338D2A11113A}">
      <dgm:prSet/>
      <dgm:spPr/>
      <dgm:t>
        <a:bodyPr/>
        <a:lstStyle/>
        <a:p>
          <a:endParaRPr lang="en-US"/>
        </a:p>
      </dgm:t>
    </dgm:pt>
    <dgm:pt modelId="{F92BC2D4-A497-4F8B-BDE1-6590C8B9D2EE}">
      <dgm:prSet/>
      <dgm:spPr/>
      <dgm:t>
        <a:bodyPr/>
        <a:lstStyle/>
        <a:p>
          <a:r>
            <a:rPr lang="nl-NL"/>
            <a:t>Je weet het verschil tussen reinigen en ontsmetten </a:t>
          </a:r>
          <a:endParaRPr lang="en-US"/>
        </a:p>
      </dgm:t>
    </dgm:pt>
    <dgm:pt modelId="{F959D8AA-7A40-445B-A44E-D4FF3F459F68}" type="parTrans" cxnId="{2F717AD1-4D07-4156-A1A2-2997E1C62433}">
      <dgm:prSet/>
      <dgm:spPr/>
      <dgm:t>
        <a:bodyPr/>
        <a:lstStyle/>
        <a:p>
          <a:endParaRPr lang="en-US"/>
        </a:p>
      </dgm:t>
    </dgm:pt>
    <dgm:pt modelId="{66BAE711-D293-4F79-91CD-5649E7CB35A6}" type="sibTrans" cxnId="{2F717AD1-4D07-4156-A1A2-2997E1C62433}">
      <dgm:prSet/>
      <dgm:spPr/>
      <dgm:t>
        <a:bodyPr/>
        <a:lstStyle/>
        <a:p>
          <a:endParaRPr lang="en-US"/>
        </a:p>
      </dgm:t>
    </dgm:pt>
    <dgm:pt modelId="{4617E1EE-6311-4B2F-9A88-AECCE06B5EC5}">
      <dgm:prSet/>
      <dgm:spPr/>
      <dgm:t>
        <a:bodyPr/>
        <a:lstStyle/>
        <a:p>
          <a:r>
            <a:rPr lang="nl-NL"/>
            <a:t>Je weet tenminste 4 dingen waar je op let als het gaat om persoonlijke hygiëne</a:t>
          </a:r>
          <a:endParaRPr lang="en-US"/>
        </a:p>
      </dgm:t>
    </dgm:pt>
    <dgm:pt modelId="{96DD3032-D6A7-49A4-AB84-51F89273DB23}" type="parTrans" cxnId="{FE6C765F-81DF-49C5-82B6-CE45A0F14E69}">
      <dgm:prSet/>
      <dgm:spPr/>
      <dgm:t>
        <a:bodyPr/>
        <a:lstStyle/>
        <a:p>
          <a:endParaRPr lang="en-US"/>
        </a:p>
      </dgm:t>
    </dgm:pt>
    <dgm:pt modelId="{36DAAC8F-3D76-4966-A18F-B301AE38A37C}" type="sibTrans" cxnId="{FE6C765F-81DF-49C5-82B6-CE45A0F14E69}">
      <dgm:prSet/>
      <dgm:spPr/>
      <dgm:t>
        <a:bodyPr/>
        <a:lstStyle/>
        <a:p>
          <a:endParaRPr lang="en-US"/>
        </a:p>
      </dgm:t>
    </dgm:pt>
    <dgm:pt modelId="{E479B9E2-BF90-4CB7-86B0-FCA4215D3BF1}">
      <dgm:prSet/>
      <dgm:spPr/>
      <dgm:t>
        <a:bodyPr/>
        <a:lstStyle/>
        <a:p>
          <a:r>
            <a:rPr lang="nl-NL"/>
            <a:t>Je weet wat een meldingsplichtige/aangifteplichtige ziekte is</a:t>
          </a:r>
          <a:endParaRPr lang="en-US"/>
        </a:p>
      </dgm:t>
    </dgm:pt>
    <dgm:pt modelId="{2B525836-92C6-47CE-9A0E-022B7370D4EB}" type="parTrans" cxnId="{FC4A2B08-9924-437B-930C-6FD6860D8D18}">
      <dgm:prSet/>
      <dgm:spPr/>
      <dgm:t>
        <a:bodyPr/>
        <a:lstStyle/>
        <a:p>
          <a:endParaRPr lang="en-US"/>
        </a:p>
      </dgm:t>
    </dgm:pt>
    <dgm:pt modelId="{428468C1-B651-4D07-B13C-54F402EC9D11}" type="sibTrans" cxnId="{FC4A2B08-9924-437B-930C-6FD6860D8D18}">
      <dgm:prSet/>
      <dgm:spPr/>
      <dgm:t>
        <a:bodyPr/>
        <a:lstStyle/>
        <a:p>
          <a:endParaRPr lang="en-US"/>
        </a:p>
      </dgm:t>
    </dgm:pt>
    <dgm:pt modelId="{AD28460F-81F3-8942-8BE7-9915A41B1D25}" type="pres">
      <dgm:prSet presAssocID="{7B6D9556-8438-4249-9C9E-85F6C3CBEE27}" presName="vert0" presStyleCnt="0">
        <dgm:presLayoutVars>
          <dgm:dir/>
          <dgm:animOne val="branch"/>
          <dgm:animLvl val="lvl"/>
        </dgm:presLayoutVars>
      </dgm:prSet>
      <dgm:spPr/>
    </dgm:pt>
    <dgm:pt modelId="{C49A42D5-68EC-234A-B99E-A9A3DC6AE690}" type="pres">
      <dgm:prSet presAssocID="{9D478376-BA03-4719-ACBC-AA76D863EBF5}" presName="thickLine" presStyleLbl="alignNode1" presStyleIdx="0" presStyleCnt="4"/>
      <dgm:spPr/>
    </dgm:pt>
    <dgm:pt modelId="{3C1AB48D-D93C-F248-9709-AA7679F9CE69}" type="pres">
      <dgm:prSet presAssocID="{9D478376-BA03-4719-ACBC-AA76D863EBF5}" presName="horz1" presStyleCnt="0"/>
      <dgm:spPr/>
    </dgm:pt>
    <dgm:pt modelId="{9518D853-69AF-3843-9590-6936C74BD31C}" type="pres">
      <dgm:prSet presAssocID="{9D478376-BA03-4719-ACBC-AA76D863EBF5}" presName="tx1" presStyleLbl="revTx" presStyleIdx="0" presStyleCnt="4"/>
      <dgm:spPr/>
    </dgm:pt>
    <dgm:pt modelId="{2E89B33D-FD0D-4646-9E0C-9A57080D8211}" type="pres">
      <dgm:prSet presAssocID="{9D478376-BA03-4719-ACBC-AA76D863EBF5}" presName="vert1" presStyleCnt="0"/>
      <dgm:spPr/>
    </dgm:pt>
    <dgm:pt modelId="{7B47E018-529C-7147-8C11-2AD43412AF61}" type="pres">
      <dgm:prSet presAssocID="{F92BC2D4-A497-4F8B-BDE1-6590C8B9D2EE}" presName="thickLine" presStyleLbl="alignNode1" presStyleIdx="1" presStyleCnt="4"/>
      <dgm:spPr/>
    </dgm:pt>
    <dgm:pt modelId="{441853F4-8A16-3143-93B8-0E1993DF6E3C}" type="pres">
      <dgm:prSet presAssocID="{F92BC2D4-A497-4F8B-BDE1-6590C8B9D2EE}" presName="horz1" presStyleCnt="0"/>
      <dgm:spPr/>
    </dgm:pt>
    <dgm:pt modelId="{343B960C-4993-7643-BA91-B499DCDC2EB4}" type="pres">
      <dgm:prSet presAssocID="{F92BC2D4-A497-4F8B-BDE1-6590C8B9D2EE}" presName="tx1" presStyleLbl="revTx" presStyleIdx="1" presStyleCnt="4"/>
      <dgm:spPr/>
    </dgm:pt>
    <dgm:pt modelId="{67F1E205-40B0-4346-942B-ED568BD68CBB}" type="pres">
      <dgm:prSet presAssocID="{F92BC2D4-A497-4F8B-BDE1-6590C8B9D2EE}" presName="vert1" presStyleCnt="0"/>
      <dgm:spPr/>
    </dgm:pt>
    <dgm:pt modelId="{CAEC9C3A-DD58-3E43-8B49-9B1A44CCC3DF}" type="pres">
      <dgm:prSet presAssocID="{4617E1EE-6311-4B2F-9A88-AECCE06B5EC5}" presName="thickLine" presStyleLbl="alignNode1" presStyleIdx="2" presStyleCnt="4"/>
      <dgm:spPr/>
    </dgm:pt>
    <dgm:pt modelId="{A1AD4076-B057-DB48-94EC-0DFEFECFAA55}" type="pres">
      <dgm:prSet presAssocID="{4617E1EE-6311-4B2F-9A88-AECCE06B5EC5}" presName="horz1" presStyleCnt="0"/>
      <dgm:spPr/>
    </dgm:pt>
    <dgm:pt modelId="{91EB685A-C95D-544D-9401-DDA5F76CCD26}" type="pres">
      <dgm:prSet presAssocID="{4617E1EE-6311-4B2F-9A88-AECCE06B5EC5}" presName="tx1" presStyleLbl="revTx" presStyleIdx="2" presStyleCnt="4"/>
      <dgm:spPr/>
    </dgm:pt>
    <dgm:pt modelId="{BE81E19F-C51E-7B40-ADA3-CB1919E5A8D3}" type="pres">
      <dgm:prSet presAssocID="{4617E1EE-6311-4B2F-9A88-AECCE06B5EC5}" presName="vert1" presStyleCnt="0"/>
      <dgm:spPr/>
    </dgm:pt>
    <dgm:pt modelId="{922B48BB-7422-454B-9159-64B320E9811E}" type="pres">
      <dgm:prSet presAssocID="{E479B9E2-BF90-4CB7-86B0-FCA4215D3BF1}" presName="thickLine" presStyleLbl="alignNode1" presStyleIdx="3" presStyleCnt="4"/>
      <dgm:spPr/>
    </dgm:pt>
    <dgm:pt modelId="{AA606FFC-48E7-4B40-BED8-75839553D067}" type="pres">
      <dgm:prSet presAssocID="{E479B9E2-BF90-4CB7-86B0-FCA4215D3BF1}" presName="horz1" presStyleCnt="0"/>
      <dgm:spPr/>
    </dgm:pt>
    <dgm:pt modelId="{16020576-DB23-694A-977D-8913C279A328}" type="pres">
      <dgm:prSet presAssocID="{E479B9E2-BF90-4CB7-86B0-FCA4215D3BF1}" presName="tx1" presStyleLbl="revTx" presStyleIdx="3" presStyleCnt="4"/>
      <dgm:spPr/>
    </dgm:pt>
    <dgm:pt modelId="{A2C10250-F09F-E747-8505-88D1758C84E9}" type="pres">
      <dgm:prSet presAssocID="{E479B9E2-BF90-4CB7-86B0-FCA4215D3BF1}" presName="vert1" presStyleCnt="0"/>
      <dgm:spPr/>
    </dgm:pt>
  </dgm:ptLst>
  <dgm:cxnLst>
    <dgm:cxn modelId="{866F9906-C51D-5D4A-9FA4-76558C4C382B}" type="presOf" srcId="{E479B9E2-BF90-4CB7-86B0-FCA4215D3BF1}" destId="{16020576-DB23-694A-977D-8913C279A328}" srcOrd="0" destOrd="0" presId="urn:microsoft.com/office/officeart/2008/layout/LinedList"/>
    <dgm:cxn modelId="{FC4A2B08-9924-437B-930C-6FD6860D8D18}" srcId="{7B6D9556-8438-4249-9C9E-85F6C3CBEE27}" destId="{E479B9E2-BF90-4CB7-86B0-FCA4215D3BF1}" srcOrd="3" destOrd="0" parTransId="{2B525836-92C6-47CE-9A0E-022B7370D4EB}" sibTransId="{428468C1-B651-4D07-B13C-54F402EC9D11}"/>
    <dgm:cxn modelId="{1B89F832-E365-7945-A517-07C7061BB2F0}" type="presOf" srcId="{4617E1EE-6311-4B2F-9A88-AECCE06B5EC5}" destId="{91EB685A-C95D-544D-9401-DDA5F76CCD26}" srcOrd="0" destOrd="0" presId="urn:microsoft.com/office/officeart/2008/layout/LinedList"/>
    <dgm:cxn modelId="{FE6C765F-81DF-49C5-82B6-CE45A0F14E69}" srcId="{7B6D9556-8438-4249-9C9E-85F6C3CBEE27}" destId="{4617E1EE-6311-4B2F-9A88-AECCE06B5EC5}" srcOrd="2" destOrd="0" parTransId="{96DD3032-D6A7-49A4-AB84-51F89273DB23}" sibTransId="{36DAAC8F-3D76-4966-A18F-B301AE38A37C}"/>
    <dgm:cxn modelId="{49B36D4F-9DBC-7841-B7A1-30C7D5FC38FB}" type="presOf" srcId="{9D478376-BA03-4719-ACBC-AA76D863EBF5}" destId="{9518D853-69AF-3843-9590-6936C74BD31C}" srcOrd="0" destOrd="0" presId="urn:microsoft.com/office/officeart/2008/layout/LinedList"/>
    <dgm:cxn modelId="{F8144E7E-C39D-45EF-8FEF-338D2A11113A}" srcId="{7B6D9556-8438-4249-9C9E-85F6C3CBEE27}" destId="{9D478376-BA03-4719-ACBC-AA76D863EBF5}" srcOrd="0" destOrd="0" parTransId="{96D1AA77-67BB-4650-96F5-E363B2157500}" sibTransId="{56B1BC5D-9D6F-44A1-AD2C-2A18512008FE}"/>
    <dgm:cxn modelId="{2F717AD1-4D07-4156-A1A2-2997E1C62433}" srcId="{7B6D9556-8438-4249-9C9E-85F6C3CBEE27}" destId="{F92BC2D4-A497-4F8B-BDE1-6590C8B9D2EE}" srcOrd="1" destOrd="0" parTransId="{F959D8AA-7A40-445B-A44E-D4FF3F459F68}" sibTransId="{66BAE711-D293-4F79-91CD-5649E7CB35A6}"/>
    <dgm:cxn modelId="{C26291DD-0B8A-8745-BD88-2FAF6AD188DC}" type="presOf" srcId="{F92BC2D4-A497-4F8B-BDE1-6590C8B9D2EE}" destId="{343B960C-4993-7643-BA91-B499DCDC2EB4}" srcOrd="0" destOrd="0" presId="urn:microsoft.com/office/officeart/2008/layout/LinedList"/>
    <dgm:cxn modelId="{F34A64E8-6470-6F4C-8A53-3B08B0286806}" type="presOf" srcId="{7B6D9556-8438-4249-9C9E-85F6C3CBEE27}" destId="{AD28460F-81F3-8942-8BE7-9915A41B1D25}" srcOrd="0" destOrd="0" presId="urn:microsoft.com/office/officeart/2008/layout/LinedList"/>
    <dgm:cxn modelId="{32070238-3173-9549-A459-23A574FEC98E}" type="presParOf" srcId="{AD28460F-81F3-8942-8BE7-9915A41B1D25}" destId="{C49A42D5-68EC-234A-B99E-A9A3DC6AE690}" srcOrd="0" destOrd="0" presId="urn:microsoft.com/office/officeart/2008/layout/LinedList"/>
    <dgm:cxn modelId="{FB106AB1-CCD1-7E4D-A01A-2250D425025F}" type="presParOf" srcId="{AD28460F-81F3-8942-8BE7-9915A41B1D25}" destId="{3C1AB48D-D93C-F248-9709-AA7679F9CE69}" srcOrd="1" destOrd="0" presId="urn:microsoft.com/office/officeart/2008/layout/LinedList"/>
    <dgm:cxn modelId="{DCFF5142-6F31-F54E-A90F-E70BEBABAEAB}" type="presParOf" srcId="{3C1AB48D-D93C-F248-9709-AA7679F9CE69}" destId="{9518D853-69AF-3843-9590-6936C74BD31C}" srcOrd="0" destOrd="0" presId="urn:microsoft.com/office/officeart/2008/layout/LinedList"/>
    <dgm:cxn modelId="{1647A0EB-A724-F04F-A133-84C72F8E411A}" type="presParOf" srcId="{3C1AB48D-D93C-F248-9709-AA7679F9CE69}" destId="{2E89B33D-FD0D-4646-9E0C-9A57080D8211}" srcOrd="1" destOrd="0" presId="urn:microsoft.com/office/officeart/2008/layout/LinedList"/>
    <dgm:cxn modelId="{4723AB46-E6E7-544E-9C0C-3287D8370278}" type="presParOf" srcId="{AD28460F-81F3-8942-8BE7-9915A41B1D25}" destId="{7B47E018-529C-7147-8C11-2AD43412AF61}" srcOrd="2" destOrd="0" presId="urn:microsoft.com/office/officeart/2008/layout/LinedList"/>
    <dgm:cxn modelId="{B122B397-21CA-1D47-A4D8-72F6A65C0AEC}" type="presParOf" srcId="{AD28460F-81F3-8942-8BE7-9915A41B1D25}" destId="{441853F4-8A16-3143-93B8-0E1993DF6E3C}" srcOrd="3" destOrd="0" presId="urn:microsoft.com/office/officeart/2008/layout/LinedList"/>
    <dgm:cxn modelId="{D3C4F35A-BB29-504A-A0D3-29817750FFBF}" type="presParOf" srcId="{441853F4-8A16-3143-93B8-0E1993DF6E3C}" destId="{343B960C-4993-7643-BA91-B499DCDC2EB4}" srcOrd="0" destOrd="0" presId="urn:microsoft.com/office/officeart/2008/layout/LinedList"/>
    <dgm:cxn modelId="{658F30A7-C967-E441-A5F6-BDA4BF9793D2}" type="presParOf" srcId="{441853F4-8A16-3143-93B8-0E1993DF6E3C}" destId="{67F1E205-40B0-4346-942B-ED568BD68CBB}" srcOrd="1" destOrd="0" presId="urn:microsoft.com/office/officeart/2008/layout/LinedList"/>
    <dgm:cxn modelId="{B354BE50-6825-F74D-A62B-B9A2A47874F5}" type="presParOf" srcId="{AD28460F-81F3-8942-8BE7-9915A41B1D25}" destId="{CAEC9C3A-DD58-3E43-8B49-9B1A44CCC3DF}" srcOrd="4" destOrd="0" presId="urn:microsoft.com/office/officeart/2008/layout/LinedList"/>
    <dgm:cxn modelId="{694633DA-66C4-6640-BD7D-FB1C3BA893BD}" type="presParOf" srcId="{AD28460F-81F3-8942-8BE7-9915A41B1D25}" destId="{A1AD4076-B057-DB48-94EC-0DFEFECFAA55}" srcOrd="5" destOrd="0" presId="urn:microsoft.com/office/officeart/2008/layout/LinedList"/>
    <dgm:cxn modelId="{D12C4C58-04AE-CF4B-9A25-35139C818787}" type="presParOf" srcId="{A1AD4076-B057-DB48-94EC-0DFEFECFAA55}" destId="{91EB685A-C95D-544D-9401-DDA5F76CCD26}" srcOrd="0" destOrd="0" presId="urn:microsoft.com/office/officeart/2008/layout/LinedList"/>
    <dgm:cxn modelId="{A3869F52-BE25-8F48-A59C-0E859EC6F518}" type="presParOf" srcId="{A1AD4076-B057-DB48-94EC-0DFEFECFAA55}" destId="{BE81E19F-C51E-7B40-ADA3-CB1919E5A8D3}" srcOrd="1" destOrd="0" presId="urn:microsoft.com/office/officeart/2008/layout/LinedList"/>
    <dgm:cxn modelId="{D997F630-EB54-F746-ABEC-1F245DDD3265}" type="presParOf" srcId="{AD28460F-81F3-8942-8BE7-9915A41B1D25}" destId="{922B48BB-7422-454B-9159-64B320E9811E}" srcOrd="6" destOrd="0" presId="urn:microsoft.com/office/officeart/2008/layout/LinedList"/>
    <dgm:cxn modelId="{BD4CEA09-AE4E-F647-8694-4FF38FFEE5CA}" type="presParOf" srcId="{AD28460F-81F3-8942-8BE7-9915A41B1D25}" destId="{AA606FFC-48E7-4B40-BED8-75839553D067}" srcOrd="7" destOrd="0" presId="urn:microsoft.com/office/officeart/2008/layout/LinedList"/>
    <dgm:cxn modelId="{8DB7CA3E-BFC0-1548-A49B-A9A23A678088}" type="presParOf" srcId="{AA606FFC-48E7-4B40-BED8-75839553D067}" destId="{16020576-DB23-694A-977D-8913C279A328}" srcOrd="0" destOrd="0" presId="urn:microsoft.com/office/officeart/2008/layout/LinedList"/>
    <dgm:cxn modelId="{8B5494F5-541B-5B47-9592-E51E758BDEA3}" type="presParOf" srcId="{AA606FFC-48E7-4B40-BED8-75839553D067}" destId="{A2C10250-F09F-E747-8505-88D1758C84E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B6D9556-8438-4249-9C9E-85F6C3CBEE27}"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9D478376-BA03-4719-ACBC-AA76D863EBF5}">
      <dgm:prSet/>
      <dgm:spPr/>
      <dgm:t>
        <a:bodyPr/>
        <a:lstStyle/>
        <a:p>
          <a:r>
            <a:rPr lang="nl-NL"/>
            <a:t>Je weet waarom hygiene zo belangrijk is en kan daarbij 4 voorbeelden noemen</a:t>
          </a:r>
          <a:endParaRPr lang="en-US"/>
        </a:p>
      </dgm:t>
    </dgm:pt>
    <dgm:pt modelId="{96D1AA77-67BB-4650-96F5-E363B2157500}" type="parTrans" cxnId="{F8144E7E-C39D-45EF-8FEF-338D2A11113A}">
      <dgm:prSet/>
      <dgm:spPr/>
      <dgm:t>
        <a:bodyPr/>
        <a:lstStyle/>
        <a:p>
          <a:endParaRPr lang="en-US"/>
        </a:p>
      </dgm:t>
    </dgm:pt>
    <dgm:pt modelId="{56B1BC5D-9D6F-44A1-AD2C-2A18512008FE}" type="sibTrans" cxnId="{F8144E7E-C39D-45EF-8FEF-338D2A11113A}">
      <dgm:prSet/>
      <dgm:spPr/>
      <dgm:t>
        <a:bodyPr/>
        <a:lstStyle/>
        <a:p>
          <a:endParaRPr lang="en-US"/>
        </a:p>
      </dgm:t>
    </dgm:pt>
    <dgm:pt modelId="{F92BC2D4-A497-4F8B-BDE1-6590C8B9D2EE}">
      <dgm:prSet/>
      <dgm:spPr/>
      <dgm:t>
        <a:bodyPr/>
        <a:lstStyle/>
        <a:p>
          <a:r>
            <a:rPr lang="nl-NL"/>
            <a:t>Je weet het verschil tussen reinigen en ontsmetten </a:t>
          </a:r>
          <a:endParaRPr lang="en-US"/>
        </a:p>
      </dgm:t>
    </dgm:pt>
    <dgm:pt modelId="{F959D8AA-7A40-445B-A44E-D4FF3F459F68}" type="parTrans" cxnId="{2F717AD1-4D07-4156-A1A2-2997E1C62433}">
      <dgm:prSet/>
      <dgm:spPr/>
      <dgm:t>
        <a:bodyPr/>
        <a:lstStyle/>
        <a:p>
          <a:endParaRPr lang="en-US"/>
        </a:p>
      </dgm:t>
    </dgm:pt>
    <dgm:pt modelId="{66BAE711-D293-4F79-91CD-5649E7CB35A6}" type="sibTrans" cxnId="{2F717AD1-4D07-4156-A1A2-2997E1C62433}">
      <dgm:prSet/>
      <dgm:spPr/>
      <dgm:t>
        <a:bodyPr/>
        <a:lstStyle/>
        <a:p>
          <a:endParaRPr lang="en-US"/>
        </a:p>
      </dgm:t>
    </dgm:pt>
    <dgm:pt modelId="{4617E1EE-6311-4B2F-9A88-AECCE06B5EC5}">
      <dgm:prSet/>
      <dgm:spPr/>
      <dgm:t>
        <a:bodyPr/>
        <a:lstStyle/>
        <a:p>
          <a:r>
            <a:rPr lang="nl-NL"/>
            <a:t>Je weet tenminste 4 dingen waar je op let als het gaat om persoonlijke hygiëne</a:t>
          </a:r>
          <a:endParaRPr lang="en-US"/>
        </a:p>
      </dgm:t>
    </dgm:pt>
    <dgm:pt modelId="{96DD3032-D6A7-49A4-AB84-51F89273DB23}" type="parTrans" cxnId="{FE6C765F-81DF-49C5-82B6-CE45A0F14E69}">
      <dgm:prSet/>
      <dgm:spPr/>
      <dgm:t>
        <a:bodyPr/>
        <a:lstStyle/>
        <a:p>
          <a:endParaRPr lang="en-US"/>
        </a:p>
      </dgm:t>
    </dgm:pt>
    <dgm:pt modelId="{36DAAC8F-3D76-4966-A18F-B301AE38A37C}" type="sibTrans" cxnId="{FE6C765F-81DF-49C5-82B6-CE45A0F14E69}">
      <dgm:prSet/>
      <dgm:spPr/>
      <dgm:t>
        <a:bodyPr/>
        <a:lstStyle/>
        <a:p>
          <a:endParaRPr lang="en-US"/>
        </a:p>
      </dgm:t>
    </dgm:pt>
    <dgm:pt modelId="{E479B9E2-BF90-4CB7-86B0-FCA4215D3BF1}">
      <dgm:prSet/>
      <dgm:spPr/>
      <dgm:t>
        <a:bodyPr/>
        <a:lstStyle/>
        <a:p>
          <a:r>
            <a:rPr lang="nl-NL"/>
            <a:t>Je weet wat een meldingsplichtige/aangifteplichtige ziekte is</a:t>
          </a:r>
          <a:endParaRPr lang="en-US"/>
        </a:p>
      </dgm:t>
    </dgm:pt>
    <dgm:pt modelId="{2B525836-92C6-47CE-9A0E-022B7370D4EB}" type="parTrans" cxnId="{FC4A2B08-9924-437B-930C-6FD6860D8D18}">
      <dgm:prSet/>
      <dgm:spPr/>
      <dgm:t>
        <a:bodyPr/>
        <a:lstStyle/>
        <a:p>
          <a:endParaRPr lang="en-US"/>
        </a:p>
      </dgm:t>
    </dgm:pt>
    <dgm:pt modelId="{428468C1-B651-4D07-B13C-54F402EC9D11}" type="sibTrans" cxnId="{FC4A2B08-9924-437B-930C-6FD6860D8D18}">
      <dgm:prSet/>
      <dgm:spPr/>
      <dgm:t>
        <a:bodyPr/>
        <a:lstStyle/>
        <a:p>
          <a:endParaRPr lang="en-US"/>
        </a:p>
      </dgm:t>
    </dgm:pt>
    <dgm:pt modelId="{AD28460F-81F3-8942-8BE7-9915A41B1D25}" type="pres">
      <dgm:prSet presAssocID="{7B6D9556-8438-4249-9C9E-85F6C3CBEE27}" presName="vert0" presStyleCnt="0">
        <dgm:presLayoutVars>
          <dgm:dir/>
          <dgm:animOne val="branch"/>
          <dgm:animLvl val="lvl"/>
        </dgm:presLayoutVars>
      </dgm:prSet>
      <dgm:spPr/>
    </dgm:pt>
    <dgm:pt modelId="{C49A42D5-68EC-234A-B99E-A9A3DC6AE690}" type="pres">
      <dgm:prSet presAssocID="{9D478376-BA03-4719-ACBC-AA76D863EBF5}" presName="thickLine" presStyleLbl="alignNode1" presStyleIdx="0" presStyleCnt="4"/>
      <dgm:spPr/>
    </dgm:pt>
    <dgm:pt modelId="{3C1AB48D-D93C-F248-9709-AA7679F9CE69}" type="pres">
      <dgm:prSet presAssocID="{9D478376-BA03-4719-ACBC-AA76D863EBF5}" presName="horz1" presStyleCnt="0"/>
      <dgm:spPr/>
    </dgm:pt>
    <dgm:pt modelId="{9518D853-69AF-3843-9590-6936C74BD31C}" type="pres">
      <dgm:prSet presAssocID="{9D478376-BA03-4719-ACBC-AA76D863EBF5}" presName="tx1" presStyleLbl="revTx" presStyleIdx="0" presStyleCnt="4"/>
      <dgm:spPr/>
    </dgm:pt>
    <dgm:pt modelId="{2E89B33D-FD0D-4646-9E0C-9A57080D8211}" type="pres">
      <dgm:prSet presAssocID="{9D478376-BA03-4719-ACBC-AA76D863EBF5}" presName="vert1" presStyleCnt="0"/>
      <dgm:spPr/>
    </dgm:pt>
    <dgm:pt modelId="{7B47E018-529C-7147-8C11-2AD43412AF61}" type="pres">
      <dgm:prSet presAssocID="{F92BC2D4-A497-4F8B-BDE1-6590C8B9D2EE}" presName="thickLine" presStyleLbl="alignNode1" presStyleIdx="1" presStyleCnt="4"/>
      <dgm:spPr/>
    </dgm:pt>
    <dgm:pt modelId="{441853F4-8A16-3143-93B8-0E1993DF6E3C}" type="pres">
      <dgm:prSet presAssocID="{F92BC2D4-A497-4F8B-BDE1-6590C8B9D2EE}" presName="horz1" presStyleCnt="0"/>
      <dgm:spPr/>
    </dgm:pt>
    <dgm:pt modelId="{343B960C-4993-7643-BA91-B499DCDC2EB4}" type="pres">
      <dgm:prSet presAssocID="{F92BC2D4-A497-4F8B-BDE1-6590C8B9D2EE}" presName="tx1" presStyleLbl="revTx" presStyleIdx="1" presStyleCnt="4"/>
      <dgm:spPr/>
    </dgm:pt>
    <dgm:pt modelId="{67F1E205-40B0-4346-942B-ED568BD68CBB}" type="pres">
      <dgm:prSet presAssocID="{F92BC2D4-A497-4F8B-BDE1-6590C8B9D2EE}" presName="vert1" presStyleCnt="0"/>
      <dgm:spPr/>
    </dgm:pt>
    <dgm:pt modelId="{CAEC9C3A-DD58-3E43-8B49-9B1A44CCC3DF}" type="pres">
      <dgm:prSet presAssocID="{4617E1EE-6311-4B2F-9A88-AECCE06B5EC5}" presName="thickLine" presStyleLbl="alignNode1" presStyleIdx="2" presStyleCnt="4"/>
      <dgm:spPr/>
    </dgm:pt>
    <dgm:pt modelId="{A1AD4076-B057-DB48-94EC-0DFEFECFAA55}" type="pres">
      <dgm:prSet presAssocID="{4617E1EE-6311-4B2F-9A88-AECCE06B5EC5}" presName="horz1" presStyleCnt="0"/>
      <dgm:spPr/>
    </dgm:pt>
    <dgm:pt modelId="{91EB685A-C95D-544D-9401-DDA5F76CCD26}" type="pres">
      <dgm:prSet presAssocID="{4617E1EE-6311-4B2F-9A88-AECCE06B5EC5}" presName="tx1" presStyleLbl="revTx" presStyleIdx="2" presStyleCnt="4"/>
      <dgm:spPr/>
    </dgm:pt>
    <dgm:pt modelId="{BE81E19F-C51E-7B40-ADA3-CB1919E5A8D3}" type="pres">
      <dgm:prSet presAssocID="{4617E1EE-6311-4B2F-9A88-AECCE06B5EC5}" presName="vert1" presStyleCnt="0"/>
      <dgm:spPr/>
    </dgm:pt>
    <dgm:pt modelId="{922B48BB-7422-454B-9159-64B320E9811E}" type="pres">
      <dgm:prSet presAssocID="{E479B9E2-BF90-4CB7-86B0-FCA4215D3BF1}" presName="thickLine" presStyleLbl="alignNode1" presStyleIdx="3" presStyleCnt="4"/>
      <dgm:spPr/>
    </dgm:pt>
    <dgm:pt modelId="{AA606FFC-48E7-4B40-BED8-75839553D067}" type="pres">
      <dgm:prSet presAssocID="{E479B9E2-BF90-4CB7-86B0-FCA4215D3BF1}" presName="horz1" presStyleCnt="0"/>
      <dgm:spPr/>
    </dgm:pt>
    <dgm:pt modelId="{16020576-DB23-694A-977D-8913C279A328}" type="pres">
      <dgm:prSet presAssocID="{E479B9E2-BF90-4CB7-86B0-FCA4215D3BF1}" presName="tx1" presStyleLbl="revTx" presStyleIdx="3" presStyleCnt="4"/>
      <dgm:spPr/>
    </dgm:pt>
    <dgm:pt modelId="{A2C10250-F09F-E747-8505-88D1758C84E9}" type="pres">
      <dgm:prSet presAssocID="{E479B9E2-BF90-4CB7-86B0-FCA4215D3BF1}" presName="vert1" presStyleCnt="0"/>
      <dgm:spPr/>
    </dgm:pt>
  </dgm:ptLst>
  <dgm:cxnLst>
    <dgm:cxn modelId="{866F9906-C51D-5D4A-9FA4-76558C4C382B}" type="presOf" srcId="{E479B9E2-BF90-4CB7-86B0-FCA4215D3BF1}" destId="{16020576-DB23-694A-977D-8913C279A328}" srcOrd="0" destOrd="0" presId="urn:microsoft.com/office/officeart/2008/layout/LinedList"/>
    <dgm:cxn modelId="{FC4A2B08-9924-437B-930C-6FD6860D8D18}" srcId="{7B6D9556-8438-4249-9C9E-85F6C3CBEE27}" destId="{E479B9E2-BF90-4CB7-86B0-FCA4215D3BF1}" srcOrd="3" destOrd="0" parTransId="{2B525836-92C6-47CE-9A0E-022B7370D4EB}" sibTransId="{428468C1-B651-4D07-B13C-54F402EC9D11}"/>
    <dgm:cxn modelId="{1B89F832-E365-7945-A517-07C7061BB2F0}" type="presOf" srcId="{4617E1EE-6311-4B2F-9A88-AECCE06B5EC5}" destId="{91EB685A-C95D-544D-9401-DDA5F76CCD26}" srcOrd="0" destOrd="0" presId="urn:microsoft.com/office/officeart/2008/layout/LinedList"/>
    <dgm:cxn modelId="{FE6C765F-81DF-49C5-82B6-CE45A0F14E69}" srcId="{7B6D9556-8438-4249-9C9E-85F6C3CBEE27}" destId="{4617E1EE-6311-4B2F-9A88-AECCE06B5EC5}" srcOrd="2" destOrd="0" parTransId="{96DD3032-D6A7-49A4-AB84-51F89273DB23}" sibTransId="{36DAAC8F-3D76-4966-A18F-B301AE38A37C}"/>
    <dgm:cxn modelId="{49B36D4F-9DBC-7841-B7A1-30C7D5FC38FB}" type="presOf" srcId="{9D478376-BA03-4719-ACBC-AA76D863EBF5}" destId="{9518D853-69AF-3843-9590-6936C74BD31C}" srcOrd="0" destOrd="0" presId="urn:microsoft.com/office/officeart/2008/layout/LinedList"/>
    <dgm:cxn modelId="{F8144E7E-C39D-45EF-8FEF-338D2A11113A}" srcId="{7B6D9556-8438-4249-9C9E-85F6C3CBEE27}" destId="{9D478376-BA03-4719-ACBC-AA76D863EBF5}" srcOrd="0" destOrd="0" parTransId="{96D1AA77-67BB-4650-96F5-E363B2157500}" sibTransId="{56B1BC5D-9D6F-44A1-AD2C-2A18512008FE}"/>
    <dgm:cxn modelId="{2F717AD1-4D07-4156-A1A2-2997E1C62433}" srcId="{7B6D9556-8438-4249-9C9E-85F6C3CBEE27}" destId="{F92BC2D4-A497-4F8B-BDE1-6590C8B9D2EE}" srcOrd="1" destOrd="0" parTransId="{F959D8AA-7A40-445B-A44E-D4FF3F459F68}" sibTransId="{66BAE711-D293-4F79-91CD-5649E7CB35A6}"/>
    <dgm:cxn modelId="{C26291DD-0B8A-8745-BD88-2FAF6AD188DC}" type="presOf" srcId="{F92BC2D4-A497-4F8B-BDE1-6590C8B9D2EE}" destId="{343B960C-4993-7643-BA91-B499DCDC2EB4}" srcOrd="0" destOrd="0" presId="urn:microsoft.com/office/officeart/2008/layout/LinedList"/>
    <dgm:cxn modelId="{F34A64E8-6470-6F4C-8A53-3B08B0286806}" type="presOf" srcId="{7B6D9556-8438-4249-9C9E-85F6C3CBEE27}" destId="{AD28460F-81F3-8942-8BE7-9915A41B1D25}" srcOrd="0" destOrd="0" presId="urn:microsoft.com/office/officeart/2008/layout/LinedList"/>
    <dgm:cxn modelId="{32070238-3173-9549-A459-23A574FEC98E}" type="presParOf" srcId="{AD28460F-81F3-8942-8BE7-9915A41B1D25}" destId="{C49A42D5-68EC-234A-B99E-A9A3DC6AE690}" srcOrd="0" destOrd="0" presId="urn:microsoft.com/office/officeart/2008/layout/LinedList"/>
    <dgm:cxn modelId="{FB106AB1-CCD1-7E4D-A01A-2250D425025F}" type="presParOf" srcId="{AD28460F-81F3-8942-8BE7-9915A41B1D25}" destId="{3C1AB48D-D93C-F248-9709-AA7679F9CE69}" srcOrd="1" destOrd="0" presId="urn:microsoft.com/office/officeart/2008/layout/LinedList"/>
    <dgm:cxn modelId="{DCFF5142-6F31-F54E-A90F-E70BEBABAEAB}" type="presParOf" srcId="{3C1AB48D-D93C-F248-9709-AA7679F9CE69}" destId="{9518D853-69AF-3843-9590-6936C74BD31C}" srcOrd="0" destOrd="0" presId="urn:microsoft.com/office/officeart/2008/layout/LinedList"/>
    <dgm:cxn modelId="{1647A0EB-A724-F04F-A133-84C72F8E411A}" type="presParOf" srcId="{3C1AB48D-D93C-F248-9709-AA7679F9CE69}" destId="{2E89B33D-FD0D-4646-9E0C-9A57080D8211}" srcOrd="1" destOrd="0" presId="urn:microsoft.com/office/officeart/2008/layout/LinedList"/>
    <dgm:cxn modelId="{4723AB46-E6E7-544E-9C0C-3287D8370278}" type="presParOf" srcId="{AD28460F-81F3-8942-8BE7-9915A41B1D25}" destId="{7B47E018-529C-7147-8C11-2AD43412AF61}" srcOrd="2" destOrd="0" presId="urn:microsoft.com/office/officeart/2008/layout/LinedList"/>
    <dgm:cxn modelId="{B122B397-21CA-1D47-A4D8-72F6A65C0AEC}" type="presParOf" srcId="{AD28460F-81F3-8942-8BE7-9915A41B1D25}" destId="{441853F4-8A16-3143-93B8-0E1993DF6E3C}" srcOrd="3" destOrd="0" presId="urn:microsoft.com/office/officeart/2008/layout/LinedList"/>
    <dgm:cxn modelId="{D3C4F35A-BB29-504A-A0D3-29817750FFBF}" type="presParOf" srcId="{441853F4-8A16-3143-93B8-0E1993DF6E3C}" destId="{343B960C-4993-7643-BA91-B499DCDC2EB4}" srcOrd="0" destOrd="0" presId="urn:microsoft.com/office/officeart/2008/layout/LinedList"/>
    <dgm:cxn modelId="{658F30A7-C967-E441-A5F6-BDA4BF9793D2}" type="presParOf" srcId="{441853F4-8A16-3143-93B8-0E1993DF6E3C}" destId="{67F1E205-40B0-4346-942B-ED568BD68CBB}" srcOrd="1" destOrd="0" presId="urn:microsoft.com/office/officeart/2008/layout/LinedList"/>
    <dgm:cxn modelId="{B354BE50-6825-F74D-A62B-B9A2A47874F5}" type="presParOf" srcId="{AD28460F-81F3-8942-8BE7-9915A41B1D25}" destId="{CAEC9C3A-DD58-3E43-8B49-9B1A44CCC3DF}" srcOrd="4" destOrd="0" presId="urn:microsoft.com/office/officeart/2008/layout/LinedList"/>
    <dgm:cxn modelId="{694633DA-66C4-6640-BD7D-FB1C3BA893BD}" type="presParOf" srcId="{AD28460F-81F3-8942-8BE7-9915A41B1D25}" destId="{A1AD4076-B057-DB48-94EC-0DFEFECFAA55}" srcOrd="5" destOrd="0" presId="urn:microsoft.com/office/officeart/2008/layout/LinedList"/>
    <dgm:cxn modelId="{D12C4C58-04AE-CF4B-9A25-35139C818787}" type="presParOf" srcId="{A1AD4076-B057-DB48-94EC-0DFEFECFAA55}" destId="{91EB685A-C95D-544D-9401-DDA5F76CCD26}" srcOrd="0" destOrd="0" presId="urn:microsoft.com/office/officeart/2008/layout/LinedList"/>
    <dgm:cxn modelId="{A3869F52-BE25-8F48-A59C-0E859EC6F518}" type="presParOf" srcId="{A1AD4076-B057-DB48-94EC-0DFEFECFAA55}" destId="{BE81E19F-C51E-7B40-ADA3-CB1919E5A8D3}" srcOrd="1" destOrd="0" presId="urn:microsoft.com/office/officeart/2008/layout/LinedList"/>
    <dgm:cxn modelId="{D997F630-EB54-F746-ABEC-1F245DDD3265}" type="presParOf" srcId="{AD28460F-81F3-8942-8BE7-9915A41B1D25}" destId="{922B48BB-7422-454B-9159-64B320E9811E}" srcOrd="6" destOrd="0" presId="urn:microsoft.com/office/officeart/2008/layout/LinedList"/>
    <dgm:cxn modelId="{BD4CEA09-AE4E-F647-8694-4FF38FFEE5CA}" type="presParOf" srcId="{AD28460F-81F3-8942-8BE7-9915A41B1D25}" destId="{AA606FFC-48E7-4B40-BED8-75839553D067}" srcOrd="7" destOrd="0" presId="urn:microsoft.com/office/officeart/2008/layout/LinedList"/>
    <dgm:cxn modelId="{8DB7CA3E-BFC0-1548-A49B-A9A23A678088}" type="presParOf" srcId="{AA606FFC-48E7-4B40-BED8-75839553D067}" destId="{16020576-DB23-694A-977D-8913C279A328}" srcOrd="0" destOrd="0" presId="urn:microsoft.com/office/officeart/2008/layout/LinedList"/>
    <dgm:cxn modelId="{8B5494F5-541B-5B47-9592-E51E758BDEA3}" type="presParOf" srcId="{AA606FFC-48E7-4B40-BED8-75839553D067}" destId="{A2C10250-F09F-E747-8505-88D1758C84E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9A42D5-68EC-234A-B99E-A9A3DC6AE690}">
      <dsp:nvSpPr>
        <dsp:cNvPr id="0" name=""/>
        <dsp:cNvSpPr/>
      </dsp:nvSpPr>
      <dsp:spPr>
        <a:xfrm>
          <a:off x="0" y="0"/>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18D853-69AF-3843-9590-6936C74BD31C}">
      <dsp:nvSpPr>
        <dsp:cNvPr id="0" name=""/>
        <dsp:cNvSpPr/>
      </dsp:nvSpPr>
      <dsp:spPr>
        <a:xfrm>
          <a:off x="0" y="0"/>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nl-NL" sz="3000" kern="1200"/>
            <a:t>Je weet waarom hygiene zo belangrijk is en kan daarbij 4 voorbeelden noemen</a:t>
          </a:r>
          <a:endParaRPr lang="en-US" sz="3000" kern="1200"/>
        </a:p>
      </dsp:txBody>
      <dsp:txXfrm>
        <a:off x="0" y="0"/>
        <a:ext cx="10515600" cy="1087834"/>
      </dsp:txXfrm>
    </dsp:sp>
    <dsp:sp modelId="{7B47E018-529C-7147-8C11-2AD43412AF61}">
      <dsp:nvSpPr>
        <dsp:cNvPr id="0" name=""/>
        <dsp:cNvSpPr/>
      </dsp:nvSpPr>
      <dsp:spPr>
        <a:xfrm>
          <a:off x="0" y="1087834"/>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43B960C-4993-7643-BA91-B499DCDC2EB4}">
      <dsp:nvSpPr>
        <dsp:cNvPr id="0" name=""/>
        <dsp:cNvSpPr/>
      </dsp:nvSpPr>
      <dsp:spPr>
        <a:xfrm>
          <a:off x="0" y="1087834"/>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nl-NL" sz="3000" kern="1200"/>
            <a:t>Je weet het verschil tussen reinigen en ontsmetten </a:t>
          </a:r>
          <a:endParaRPr lang="en-US" sz="3000" kern="1200"/>
        </a:p>
      </dsp:txBody>
      <dsp:txXfrm>
        <a:off x="0" y="1087834"/>
        <a:ext cx="10515600" cy="1087834"/>
      </dsp:txXfrm>
    </dsp:sp>
    <dsp:sp modelId="{CAEC9C3A-DD58-3E43-8B49-9B1A44CCC3DF}">
      <dsp:nvSpPr>
        <dsp:cNvPr id="0" name=""/>
        <dsp:cNvSpPr/>
      </dsp:nvSpPr>
      <dsp:spPr>
        <a:xfrm>
          <a:off x="0" y="2175669"/>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1EB685A-C95D-544D-9401-DDA5F76CCD26}">
      <dsp:nvSpPr>
        <dsp:cNvPr id="0" name=""/>
        <dsp:cNvSpPr/>
      </dsp:nvSpPr>
      <dsp:spPr>
        <a:xfrm>
          <a:off x="0" y="2175669"/>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nl-NL" sz="3000" kern="1200"/>
            <a:t>Je weet tenminste 4 dingen waar je op let als het gaat om persoonlijke hygiëne</a:t>
          </a:r>
          <a:endParaRPr lang="en-US" sz="3000" kern="1200"/>
        </a:p>
      </dsp:txBody>
      <dsp:txXfrm>
        <a:off x="0" y="2175669"/>
        <a:ext cx="10515600" cy="1087834"/>
      </dsp:txXfrm>
    </dsp:sp>
    <dsp:sp modelId="{922B48BB-7422-454B-9159-64B320E9811E}">
      <dsp:nvSpPr>
        <dsp:cNvPr id="0" name=""/>
        <dsp:cNvSpPr/>
      </dsp:nvSpPr>
      <dsp:spPr>
        <a:xfrm>
          <a:off x="0" y="3263503"/>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6020576-DB23-694A-977D-8913C279A328}">
      <dsp:nvSpPr>
        <dsp:cNvPr id="0" name=""/>
        <dsp:cNvSpPr/>
      </dsp:nvSpPr>
      <dsp:spPr>
        <a:xfrm>
          <a:off x="0" y="3263503"/>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nl-NL" sz="3000" kern="1200"/>
            <a:t>Je weet wat een meldingsplichtige/aangifteplichtige ziekte is</a:t>
          </a:r>
          <a:endParaRPr lang="en-US" sz="3000" kern="1200"/>
        </a:p>
      </dsp:txBody>
      <dsp:txXfrm>
        <a:off x="0" y="3263503"/>
        <a:ext cx="10515600" cy="10878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9A42D5-68EC-234A-B99E-A9A3DC6AE690}">
      <dsp:nvSpPr>
        <dsp:cNvPr id="0" name=""/>
        <dsp:cNvSpPr/>
      </dsp:nvSpPr>
      <dsp:spPr>
        <a:xfrm>
          <a:off x="0" y="0"/>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18D853-69AF-3843-9590-6936C74BD31C}">
      <dsp:nvSpPr>
        <dsp:cNvPr id="0" name=""/>
        <dsp:cNvSpPr/>
      </dsp:nvSpPr>
      <dsp:spPr>
        <a:xfrm>
          <a:off x="0" y="0"/>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nl-NL" sz="3000" kern="1200"/>
            <a:t>Je weet waarom hygiene zo belangrijk is en kan daarbij 4 voorbeelden noemen</a:t>
          </a:r>
          <a:endParaRPr lang="en-US" sz="3000" kern="1200"/>
        </a:p>
      </dsp:txBody>
      <dsp:txXfrm>
        <a:off x="0" y="0"/>
        <a:ext cx="10515600" cy="1087834"/>
      </dsp:txXfrm>
    </dsp:sp>
    <dsp:sp modelId="{7B47E018-529C-7147-8C11-2AD43412AF61}">
      <dsp:nvSpPr>
        <dsp:cNvPr id="0" name=""/>
        <dsp:cNvSpPr/>
      </dsp:nvSpPr>
      <dsp:spPr>
        <a:xfrm>
          <a:off x="0" y="1087834"/>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43B960C-4993-7643-BA91-B499DCDC2EB4}">
      <dsp:nvSpPr>
        <dsp:cNvPr id="0" name=""/>
        <dsp:cNvSpPr/>
      </dsp:nvSpPr>
      <dsp:spPr>
        <a:xfrm>
          <a:off x="0" y="1087834"/>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nl-NL" sz="3000" kern="1200"/>
            <a:t>Je weet het verschil tussen reinigen en ontsmetten </a:t>
          </a:r>
          <a:endParaRPr lang="en-US" sz="3000" kern="1200"/>
        </a:p>
      </dsp:txBody>
      <dsp:txXfrm>
        <a:off x="0" y="1087834"/>
        <a:ext cx="10515600" cy="1087834"/>
      </dsp:txXfrm>
    </dsp:sp>
    <dsp:sp modelId="{CAEC9C3A-DD58-3E43-8B49-9B1A44CCC3DF}">
      <dsp:nvSpPr>
        <dsp:cNvPr id="0" name=""/>
        <dsp:cNvSpPr/>
      </dsp:nvSpPr>
      <dsp:spPr>
        <a:xfrm>
          <a:off x="0" y="2175669"/>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1EB685A-C95D-544D-9401-DDA5F76CCD26}">
      <dsp:nvSpPr>
        <dsp:cNvPr id="0" name=""/>
        <dsp:cNvSpPr/>
      </dsp:nvSpPr>
      <dsp:spPr>
        <a:xfrm>
          <a:off x="0" y="2175669"/>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nl-NL" sz="3000" kern="1200"/>
            <a:t>Je weet tenminste 4 dingen waar je op let als het gaat om persoonlijke hygiëne</a:t>
          </a:r>
          <a:endParaRPr lang="en-US" sz="3000" kern="1200"/>
        </a:p>
      </dsp:txBody>
      <dsp:txXfrm>
        <a:off x="0" y="2175669"/>
        <a:ext cx="10515600" cy="1087834"/>
      </dsp:txXfrm>
    </dsp:sp>
    <dsp:sp modelId="{922B48BB-7422-454B-9159-64B320E9811E}">
      <dsp:nvSpPr>
        <dsp:cNvPr id="0" name=""/>
        <dsp:cNvSpPr/>
      </dsp:nvSpPr>
      <dsp:spPr>
        <a:xfrm>
          <a:off x="0" y="3263503"/>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6020576-DB23-694A-977D-8913C279A328}">
      <dsp:nvSpPr>
        <dsp:cNvPr id="0" name=""/>
        <dsp:cNvSpPr/>
      </dsp:nvSpPr>
      <dsp:spPr>
        <a:xfrm>
          <a:off x="0" y="3263503"/>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nl-NL" sz="3000" kern="1200"/>
            <a:t>Je weet wat een meldingsplichtige/aangifteplichtige ziekte is</a:t>
          </a:r>
          <a:endParaRPr lang="en-US" sz="3000" kern="1200"/>
        </a:p>
      </dsp:txBody>
      <dsp:txXfrm>
        <a:off x="0" y="3263503"/>
        <a:ext cx="10515600" cy="108783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1524000" y="1122363"/>
            <a:ext cx="9144000" cy="2387600"/>
          </a:xfrm>
        </p:spPr>
        <p:txBody>
          <a:bodyPr anchor="b"/>
          <a:lstStyle>
            <a:lvl1pPr algn="l">
              <a:defRPr sz="6000" b="1" i="0" cap="all" baseline="0"/>
            </a:lvl1pPr>
          </a:lstStyle>
          <a:p>
            <a:r>
              <a:rPr lang="en-US"/>
              <a:t>Click to edit Master title style</a:t>
            </a:r>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1524000" y="360203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E66DA5-7751-4D3D-B753-58DF3B418763}"/>
              </a:ext>
            </a:extLst>
          </p:cNvPr>
          <p:cNvSpPr>
            <a:spLocks noGrp="1"/>
          </p:cNvSpPr>
          <p:nvPr>
            <p:ph type="dt" sz="half" idx="10"/>
          </p:nvPr>
        </p:nvSpPr>
        <p:spPr/>
        <p:txBody>
          <a:bodyPr/>
          <a:lstStyle/>
          <a:p>
            <a:fld id="{6A4B53A7-3209-46A6-9454-F38EAC8F11E7}" type="datetimeFigureOut">
              <a:rPr lang="en-US" smtClean="0"/>
              <a:t>5/8/2022</a:t>
            </a:fld>
            <a:endParaRPr lang="en-US"/>
          </a:p>
        </p:txBody>
      </p:sp>
      <p:sp>
        <p:nvSpPr>
          <p:cNvPr id="5" name="Footer Placeholder 4">
            <a:extLst>
              <a:ext uri="{FF2B5EF4-FFF2-40B4-BE49-F238E27FC236}">
                <a16:creationId xmlns:a16="http://schemas.microsoft.com/office/drawing/2014/main" id="{7F8C2A2A-62DB-40C0-8AE7-CB9B98649B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01EAA4-F44C-4C1F-B8E3-1A3005300F50}"/>
              </a:ext>
            </a:extLst>
          </p:cNvPr>
          <p:cNvSpPr>
            <a:spLocks noGrp="1"/>
          </p:cNvSpPr>
          <p:nvPr>
            <p:ph type="sldNum" sz="quarter" idx="12"/>
          </p:nvPr>
        </p:nvSpPr>
        <p:spPr/>
        <p:txBody>
          <a:bodyPr/>
          <a:lstStyle/>
          <a:p>
            <a:fld id="{27CE633F-9882-4A5C-83A2-1109D0C73261}" type="slidenum">
              <a:rPr lang="en-US" smtClean="0"/>
              <a:t>‹nr.›</a:t>
            </a:fld>
            <a:endParaRPr lang="en-US"/>
          </a:p>
        </p:txBody>
      </p:sp>
      <p:cxnSp>
        <p:nvCxnSpPr>
          <p:cNvPr id="11" name="Straight Connector 10">
            <a:extLst>
              <a:ext uri="{FF2B5EF4-FFF2-40B4-BE49-F238E27FC236}">
                <a16:creationId xmlns:a16="http://schemas.microsoft.com/office/drawing/2014/main" id="{D1B787A8-0D67-4B7E-9B48-86BD906AB6B5}"/>
              </a:ext>
            </a:extLst>
          </p:cNvPr>
          <p:cNvCxnSpPr>
            <a:cxnSpLocks/>
          </p:cNvCxnSpPr>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8541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AD429-654B-4F0E-94E9-6FEF8EC67E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8D60B2-06F5-4567-BE1F-BBA5270537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16F6F2-8269-4B80-8EE3-81FEE0F9DFA6}"/>
              </a:ext>
            </a:extLst>
          </p:cNvPr>
          <p:cNvSpPr>
            <a:spLocks noGrp="1"/>
          </p:cNvSpPr>
          <p:nvPr>
            <p:ph type="dt" sz="half" idx="10"/>
          </p:nvPr>
        </p:nvSpPr>
        <p:spPr/>
        <p:txBody>
          <a:bodyPr/>
          <a:lstStyle/>
          <a:p>
            <a:fld id="{6A4B53A7-3209-46A6-9454-F38EAC8F11E7}" type="datetimeFigureOut">
              <a:rPr lang="en-US" smtClean="0"/>
              <a:t>5/8/2022</a:t>
            </a:fld>
            <a:endParaRPr lang="en-US"/>
          </a:p>
        </p:txBody>
      </p:sp>
      <p:sp>
        <p:nvSpPr>
          <p:cNvPr id="5" name="Footer Placeholder 4">
            <a:extLst>
              <a:ext uri="{FF2B5EF4-FFF2-40B4-BE49-F238E27FC236}">
                <a16:creationId xmlns:a16="http://schemas.microsoft.com/office/drawing/2014/main" id="{56BC86E4-3EDE-4EB4-B1A3-A1198AADD1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1752B0-ACEC-49EF-8131-FCF35BC5CD35}"/>
              </a:ext>
            </a:extLst>
          </p:cNvPr>
          <p:cNvSpPr>
            <a:spLocks noGrp="1"/>
          </p:cNvSpPr>
          <p:nvPr>
            <p:ph type="sldNum" sz="quarter" idx="12"/>
          </p:nvPr>
        </p:nvSpPr>
        <p:spPr/>
        <p:txBody>
          <a:bodyPr/>
          <a:lstStyle/>
          <a:p>
            <a:fld id="{27CE633F-9882-4A5C-83A2-1109D0C73261}" type="slidenum">
              <a:rPr lang="en-US" smtClean="0"/>
              <a:t>‹nr.›</a:t>
            </a:fld>
            <a:endParaRPr lang="en-US"/>
          </a:p>
        </p:txBody>
      </p:sp>
      <p:cxnSp>
        <p:nvCxnSpPr>
          <p:cNvPr id="7" name="Straight Connector 6">
            <a:extLst>
              <a:ext uri="{FF2B5EF4-FFF2-40B4-BE49-F238E27FC236}">
                <a16:creationId xmlns:a16="http://schemas.microsoft.com/office/drawing/2014/main" id="{1A0462E3-375D-4E76-8886-69E06985D069}"/>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679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23B094-F480-477B-901C-7181F88C07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052089-A920-4E52-98DC-8A5DC7B0AC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A074FE-F1B4-421F-A66E-FA351C8F99E9}"/>
              </a:ext>
            </a:extLst>
          </p:cNvPr>
          <p:cNvSpPr>
            <a:spLocks noGrp="1"/>
          </p:cNvSpPr>
          <p:nvPr>
            <p:ph type="dt" sz="half" idx="10"/>
          </p:nvPr>
        </p:nvSpPr>
        <p:spPr/>
        <p:txBody>
          <a:bodyPr/>
          <a:lstStyle/>
          <a:p>
            <a:fld id="{6A4B53A7-3209-46A6-9454-F38EAC8F11E7}" type="datetimeFigureOut">
              <a:rPr lang="en-US" smtClean="0"/>
              <a:t>5/8/2022</a:t>
            </a:fld>
            <a:endParaRPr lang="en-US"/>
          </a:p>
        </p:txBody>
      </p:sp>
      <p:sp>
        <p:nvSpPr>
          <p:cNvPr id="5" name="Footer Placeholder 4">
            <a:extLst>
              <a:ext uri="{FF2B5EF4-FFF2-40B4-BE49-F238E27FC236}">
                <a16:creationId xmlns:a16="http://schemas.microsoft.com/office/drawing/2014/main" id="{34D764BA-3AB2-45FD-ABCB-975B3FDDF2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FB3FEF-8252-49FD-82F2-3E5FABC65F9A}"/>
              </a:ext>
            </a:extLst>
          </p:cNvPr>
          <p:cNvSpPr>
            <a:spLocks noGrp="1"/>
          </p:cNvSpPr>
          <p:nvPr>
            <p:ph type="sldNum" sz="quarter" idx="12"/>
          </p:nvPr>
        </p:nvSpPr>
        <p:spPr/>
        <p:txBody>
          <a:bodyPr/>
          <a:lstStyle/>
          <a:p>
            <a:fld id="{27CE633F-9882-4A5C-83A2-1109D0C73261}" type="slidenum">
              <a:rPr lang="en-US" smtClean="0"/>
              <a:t>‹nr.›</a:t>
            </a:fld>
            <a:endParaRPr lang="en-US"/>
          </a:p>
        </p:txBody>
      </p:sp>
      <p:cxnSp>
        <p:nvCxnSpPr>
          <p:cNvPr id="7" name="Straight Connector 6">
            <a:extLst>
              <a:ext uri="{FF2B5EF4-FFF2-40B4-BE49-F238E27FC236}">
                <a16:creationId xmlns:a16="http://schemas.microsoft.com/office/drawing/2014/main" id="{0AEB5C65-83BB-4EBD-AD22-EDA8489D0F5D}"/>
              </a:ext>
            </a:extLst>
          </p:cNvPr>
          <p:cNvCxnSpPr>
            <a:cxnSpLocks/>
          </p:cNvCxnSpPr>
          <p:nvPr/>
        </p:nvCxnSpPr>
        <p:spPr>
          <a:xfrm flipV="1">
            <a:off x="8313" y="261865"/>
            <a:ext cx="11353802" cy="1"/>
          </a:xfrm>
          <a:prstGeom prst="line">
            <a:avLst/>
          </a:prstGeom>
          <a:ln w="25400" cap="sq">
            <a:gradFill flip="none" rotWithShape="1">
              <a:gsLst>
                <a:gs pos="0">
                  <a:schemeClr val="accent2"/>
                </a:gs>
                <a:gs pos="100000">
                  <a:schemeClr val="accent4"/>
                </a:gs>
              </a:gsLst>
              <a:lin ang="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4177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CF8C-1EA0-4E47-AC60-CAC3B80A3C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8CABF8-19D8-4F3C-994F-4D35EC7A2C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97BB2D-4E2C-4490-A2A3-4B68BCC5D2F9}"/>
              </a:ext>
            </a:extLst>
          </p:cNvPr>
          <p:cNvSpPr>
            <a:spLocks noGrp="1"/>
          </p:cNvSpPr>
          <p:nvPr>
            <p:ph type="dt" sz="half" idx="10"/>
          </p:nvPr>
        </p:nvSpPr>
        <p:spPr/>
        <p:txBody>
          <a:bodyPr/>
          <a:lstStyle/>
          <a:p>
            <a:fld id="{6A4B53A7-3209-46A6-9454-F38EAC8F11E7}" type="datetimeFigureOut">
              <a:rPr lang="en-US" smtClean="0"/>
              <a:t>5/8/2022</a:t>
            </a:fld>
            <a:endParaRPr lang="en-US"/>
          </a:p>
        </p:txBody>
      </p:sp>
      <p:sp>
        <p:nvSpPr>
          <p:cNvPr id="5" name="Footer Placeholder 4">
            <a:extLst>
              <a:ext uri="{FF2B5EF4-FFF2-40B4-BE49-F238E27FC236}">
                <a16:creationId xmlns:a16="http://schemas.microsoft.com/office/drawing/2014/main" id="{6140F15D-DD72-46D5-BF0F-F506471070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66FD4D-815A-431C-ADEF-DE6F236F617F}"/>
              </a:ext>
            </a:extLst>
          </p:cNvPr>
          <p:cNvSpPr>
            <a:spLocks noGrp="1"/>
          </p:cNvSpPr>
          <p:nvPr>
            <p:ph type="sldNum" sz="quarter" idx="12"/>
          </p:nvPr>
        </p:nvSpPr>
        <p:spPr/>
        <p:txBody>
          <a:bodyPr/>
          <a:lstStyle/>
          <a:p>
            <a:fld id="{27CE633F-9882-4A5C-83A2-1109D0C73261}" type="slidenum">
              <a:rPr lang="en-US" smtClean="0"/>
              <a:t>‹nr.›</a:t>
            </a:fld>
            <a:endParaRPr lang="en-US"/>
          </a:p>
        </p:txBody>
      </p:sp>
      <p:cxnSp>
        <p:nvCxnSpPr>
          <p:cNvPr id="7" name="Straight Connector 6">
            <a:extLst>
              <a:ext uri="{FF2B5EF4-FFF2-40B4-BE49-F238E27FC236}">
                <a16:creationId xmlns:a16="http://schemas.microsoft.com/office/drawing/2014/main" id="{5C05CAAB-DBA2-4548-AD5F-01BB97FBB207}"/>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3902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FC2D1-D3FE-4B37-8740-57444421FDBF}"/>
              </a:ext>
            </a:extLst>
          </p:cNvPr>
          <p:cNvSpPr>
            <a:spLocks noGrp="1"/>
          </p:cNvSpPr>
          <p:nvPr>
            <p:ph type="title"/>
          </p:nvPr>
        </p:nvSpPr>
        <p:spPr>
          <a:xfrm>
            <a:off x="831850" y="1709738"/>
            <a:ext cx="10515600" cy="2852737"/>
          </a:xfrm>
        </p:spPr>
        <p:txBody>
          <a:bodyPr anchor="b"/>
          <a:lstStyle>
            <a:lvl1pPr>
              <a:defRPr sz="6000" b="1" i="0" cap="all" baseline="0"/>
            </a:lvl1pPr>
          </a:lstStyle>
          <a:p>
            <a:r>
              <a:rPr lang="en-US"/>
              <a:t>Click to edit Master title style</a:t>
            </a:r>
          </a:p>
        </p:txBody>
      </p:sp>
      <p:sp>
        <p:nvSpPr>
          <p:cNvPr id="3" name="Text Placeholder 2">
            <a:extLst>
              <a:ext uri="{FF2B5EF4-FFF2-40B4-BE49-F238E27FC236}">
                <a16:creationId xmlns:a16="http://schemas.microsoft.com/office/drawing/2014/main" id="{BA5AF550-086C-426E-A374-85DB395701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A58988-AD39-4AE9-8E6A-0907F0BE2673}"/>
              </a:ext>
            </a:extLst>
          </p:cNvPr>
          <p:cNvSpPr>
            <a:spLocks noGrp="1"/>
          </p:cNvSpPr>
          <p:nvPr>
            <p:ph type="dt" sz="half" idx="10"/>
          </p:nvPr>
        </p:nvSpPr>
        <p:spPr/>
        <p:txBody>
          <a:bodyPr/>
          <a:lstStyle/>
          <a:p>
            <a:fld id="{6A4B53A7-3209-46A6-9454-F38EAC8F11E7}" type="datetimeFigureOut">
              <a:rPr lang="en-US" smtClean="0"/>
              <a:t>5/8/2022</a:t>
            </a:fld>
            <a:endParaRPr lang="en-US"/>
          </a:p>
        </p:txBody>
      </p:sp>
      <p:sp>
        <p:nvSpPr>
          <p:cNvPr id="5" name="Footer Placeholder 4">
            <a:extLst>
              <a:ext uri="{FF2B5EF4-FFF2-40B4-BE49-F238E27FC236}">
                <a16:creationId xmlns:a16="http://schemas.microsoft.com/office/drawing/2014/main" id="{1D366319-82EE-408E-819F-8F8E6DBA7A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21C8A6-777F-496D-8620-AE52BFC33FC4}"/>
              </a:ext>
            </a:extLst>
          </p:cNvPr>
          <p:cNvSpPr>
            <a:spLocks noGrp="1"/>
          </p:cNvSpPr>
          <p:nvPr>
            <p:ph type="sldNum" sz="quarter" idx="12"/>
          </p:nvPr>
        </p:nvSpPr>
        <p:spPr/>
        <p:txBody>
          <a:bodyPr/>
          <a:lstStyle/>
          <a:p>
            <a:fld id="{27CE633F-9882-4A5C-83A2-1109D0C73261}" type="slidenum">
              <a:rPr lang="en-US" smtClean="0"/>
              <a:t>‹nr.›</a:t>
            </a:fld>
            <a:endParaRPr lang="en-US"/>
          </a:p>
        </p:txBody>
      </p:sp>
      <p:cxnSp>
        <p:nvCxnSpPr>
          <p:cNvPr id="9" name="Straight Connector 8">
            <a:extLst>
              <a:ext uri="{FF2B5EF4-FFF2-40B4-BE49-F238E27FC236}">
                <a16:creationId xmlns:a16="http://schemas.microsoft.com/office/drawing/2014/main" id="{C031F83B-57A8-4533-981C-D1FFAD2B6B6F}"/>
              </a:ext>
            </a:extLst>
          </p:cNvPr>
          <p:cNvCxnSpPr>
            <a:cxnSpLocks/>
          </p:cNvCxnSpPr>
          <p:nvPr/>
        </p:nvCxnSpPr>
        <p:spPr>
          <a:xfrm>
            <a:off x="715890" y="1701425"/>
            <a:ext cx="0" cy="5148262"/>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9488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57166-6921-4546-BA2C-99E464681F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5B9122-6371-4049-B57A-33DED7DA2F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14555D-0753-4312-A26B-2338813F9B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D8FDCB-69DA-4A8F-8B91-5CFF77897C27}"/>
              </a:ext>
            </a:extLst>
          </p:cNvPr>
          <p:cNvSpPr>
            <a:spLocks noGrp="1"/>
          </p:cNvSpPr>
          <p:nvPr>
            <p:ph type="dt" sz="half" idx="10"/>
          </p:nvPr>
        </p:nvSpPr>
        <p:spPr/>
        <p:txBody>
          <a:bodyPr/>
          <a:lstStyle/>
          <a:p>
            <a:fld id="{6A4B53A7-3209-46A6-9454-F38EAC8F11E7}" type="datetimeFigureOut">
              <a:rPr lang="en-US" smtClean="0"/>
              <a:t>5/8/2022</a:t>
            </a:fld>
            <a:endParaRPr lang="en-US"/>
          </a:p>
        </p:txBody>
      </p:sp>
      <p:sp>
        <p:nvSpPr>
          <p:cNvPr id="6" name="Footer Placeholder 5">
            <a:extLst>
              <a:ext uri="{FF2B5EF4-FFF2-40B4-BE49-F238E27FC236}">
                <a16:creationId xmlns:a16="http://schemas.microsoft.com/office/drawing/2014/main" id="{91AC8C07-E0D3-4464-AE3C-25730D75C8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2596A6-734E-4AE0-BFB8-3089137BF8E8}"/>
              </a:ext>
            </a:extLst>
          </p:cNvPr>
          <p:cNvSpPr>
            <a:spLocks noGrp="1"/>
          </p:cNvSpPr>
          <p:nvPr>
            <p:ph type="sldNum" sz="quarter" idx="12"/>
          </p:nvPr>
        </p:nvSpPr>
        <p:spPr/>
        <p:txBody>
          <a:bodyPr/>
          <a:lstStyle/>
          <a:p>
            <a:fld id="{27CE633F-9882-4A5C-83A2-1109D0C73261}" type="slidenum">
              <a:rPr lang="en-US" smtClean="0"/>
              <a:t>‹nr.›</a:t>
            </a:fld>
            <a:endParaRPr lang="en-US"/>
          </a:p>
        </p:txBody>
      </p:sp>
      <p:cxnSp>
        <p:nvCxnSpPr>
          <p:cNvPr id="8" name="Straight Connector 7">
            <a:extLst>
              <a:ext uri="{FF2B5EF4-FFF2-40B4-BE49-F238E27FC236}">
                <a16:creationId xmlns:a16="http://schemas.microsoft.com/office/drawing/2014/main" id="{3FB7E8F4-3FB3-45AB-A381-9093CA95AAE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5479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057AE-3B3B-4261-B912-BF9EB9A58C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A2D237-A706-4712-90CA-B04517CBBE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E39CA1-2B6D-427E-9688-9093D5865C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D53357-616B-47F4-944B-F979FE9663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7EA593-3036-4FB5-94B4-D9431DF048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6B3EF2-2C04-480F-A570-14E520DD00DE}"/>
              </a:ext>
            </a:extLst>
          </p:cNvPr>
          <p:cNvSpPr>
            <a:spLocks noGrp="1"/>
          </p:cNvSpPr>
          <p:nvPr>
            <p:ph type="dt" sz="half" idx="10"/>
          </p:nvPr>
        </p:nvSpPr>
        <p:spPr/>
        <p:txBody>
          <a:bodyPr/>
          <a:lstStyle/>
          <a:p>
            <a:fld id="{6A4B53A7-3209-46A6-9454-F38EAC8F11E7}" type="datetimeFigureOut">
              <a:rPr lang="en-US" smtClean="0"/>
              <a:t>5/8/2022</a:t>
            </a:fld>
            <a:endParaRPr lang="en-US"/>
          </a:p>
        </p:txBody>
      </p:sp>
      <p:sp>
        <p:nvSpPr>
          <p:cNvPr id="8" name="Footer Placeholder 7">
            <a:extLst>
              <a:ext uri="{FF2B5EF4-FFF2-40B4-BE49-F238E27FC236}">
                <a16:creationId xmlns:a16="http://schemas.microsoft.com/office/drawing/2014/main" id="{1CF5783E-3073-4F4D-8B9C-C5B18DDA5A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1A75FE3-6719-4790-AA00-251BC2A6E5AF}"/>
              </a:ext>
            </a:extLst>
          </p:cNvPr>
          <p:cNvSpPr>
            <a:spLocks noGrp="1"/>
          </p:cNvSpPr>
          <p:nvPr>
            <p:ph type="sldNum" sz="quarter" idx="12"/>
          </p:nvPr>
        </p:nvSpPr>
        <p:spPr/>
        <p:txBody>
          <a:bodyPr/>
          <a:lstStyle/>
          <a:p>
            <a:fld id="{27CE633F-9882-4A5C-83A2-1109D0C73261}" type="slidenum">
              <a:rPr lang="en-US" smtClean="0"/>
              <a:t>‹nr.›</a:t>
            </a:fld>
            <a:endParaRPr lang="en-US"/>
          </a:p>
        </p:txBody>
      </p:sp>
      <p:cxnSp>
        <p:nvCxnSpPr>
          <p:cNvPr id="10" name="Straight Connector 9">
            <a:extLst>
              <a:ext uri="{FF2B5EF4-FFF2-40B4-BE49-F238E27FC236}">
                <a16:creationId xmlns:a16="http://schemas.microsoft.com/office/drawing/2014/main" id="{160F34ED-DA60-4CC2-B735-B0EC5D9FEA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6862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F227-D21C-48B3-828A-6BFA9585E8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F1DFFF-E5C5-43DF-B71C-7270DB97372C}"/>
              </a:ext>
            </a:extLst>
          </p:cNvPr>
          <p:cNvSpPr>
            <a:spLocks noGrp="1"/>
          </p:cNvSpPr>
          <p:nvPr>
            <p:ph type="dt" sz="half" idx="10"/>
          </p:nvPr>
        </p:nvSpPr>
        <p:spPr/>
        <p:txBody>
          <a:bodyPr/>
          <a:lstStyle/>
          <a:p>
            <a:fld id="{6A4B53A7-3209-46A6-9454-F38EAC8F11E7}" type="datetimeFigureOut">
              <a:rPr lang="en-US" smtClean="0"/>
              <a:t>5/8/2022</a:t>
            </a:fld>
            <a:endParaRPr lang="en-US"/>
          </a:p>
        </p:txBody>
      </p:sp>
      <p:sp>
        <p:nvSpPr>
          <p:cNvPr id="4" name="Footer Placeholder 3">
            <a:extLst>
              <a:ext uri="{FF2B5EF4-FFF2-40B4-BE49-F238E27FC236}">
                <a16:creationId xmlns:a16="http://schemas.microsoft.com/office/drawing/2014/main" id="{7EBC03C0-6EB7-4633-967C-12C35768BB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0FF4306-91CD-4B7B-8A53-34BE8F997581}"/>
              </a:ext>
            </a:extLst>
          </p:cNvPr>
          <p:cNvSpPr>
            <a:spLocks noGrp="1"/>
          </p:cNvSpPr>
          <p:nvPr>
            <p:ph type="sldNum" sz="quarter" idx="12"/>
          </p:nvPr>
        </p:nvSpPr>
        <p:spPr/>
        <p:txBody>
          <a:bodyPr/>
          <a:lstStyle/>
          <a:p>
            <a:fld id="{27CE633F-9882-4A5C-83A2-1109D0C73261}" type="slidenum">
              <a:rPr lang="en-US" smtClean="0"/>
              <a:t>‹nr.›</a:t>
            </a:fld>
            <a:endParaRPr lang="en-US"/>
          </a:p>
        </p:txBody>
      </p:sp>
      <p:cxnSp>
        <p:nvCxnSpPr>
          <p:cNvPr id="6" name="Straight Connector 5">
            <a:extLst>
              <a:ext uri="{FF2B5EF4-FFF2-40B4-BE49-F238E27FC236}">
                <a16:creationId xmlns:a16="http://schemas.microsoft.com/office/drawing/2014/main" id="{57596AF9-469C-436D-B7D2-77952EF1825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1012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FF36D6-399B-43E3-84DD-9FC5119ECCE9}"/>
              </a:ext>
            </a:extLst>
          </p:cNvPr>
          <p:cNvSpPr>
            <a:spLocks noGrp="1"/>
          </p:cNvSpPr>
          <p:nvPr>
            <p:ph type="dt" sz="half" idx="10"/>
          </p:nvPr>
        </p:nvSpPr>
        <p:spPr/>
        <p:txBody>
          <a:bodyPr/>
          <a:lstStyle/>
          <a:p>
            <a:fld id="{6A4B53A7-3209-46A6-9454-F38EAC8F11E7}" type="datetimeFigureOut">
              <a:rPr lang="en-US" smtClean="0"/>
              <a:t>5/8/2022</a:t>
            </a:fld>
            <a:endParaRPr lang="en-US"/>
          </a:p>
        </p:txBody>
      </p:sp>
      <p:sp>
        <p:nvSpPr>
          <p:cNvPr id="3" name="Footer Placeholder 2">
            <a:extLst>
              <a:ext uri="{FF2B5EF4-FFF2-40B4-BE49-F238E27FC236}">
                <a16:creationId xmlns:a16="http://schemas.microsoft.com/office/drawing/2014/main" id="{50234AB7-3B85-4028-A500-5A1BDBF45C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1F40F0-9909-442F-BBA4-409D061ED027}"/>
              </a:ext>
            </a:extLst>
          </p:cNvPr>
          <p:cNvSpPr>
            <a:spLocks noGrp="1"/>
          </p:cNvSpPr>
          <p:nvPr>
            <p:ph type="sldNum" sz="quarter" idx="12"/>
          </p:nvPr>
        </p:nvSpPr>
        <p:spPr/>
        <p:txBody>
          <a:bodyPr/>
          <a:lstStyle/>
          <a:p>
            <a:fld id="{27CE633F-9882-4A5C-83A2-1109D0C73261}" type="slidenum">
              <a:rPr lang="en-US" smtClean="0"/>
              <a:t>‹nr.›</a:t>
            </a:fld>
            <a:endParaRPr lang="en-US"/>
          </a:p>
        </p:txBody>
      </p:sp>
      <p:cxnSp>
        <p:nvCxnSpPr>
          <p:cNvPr id="5" name="Straight Connector 4">
            <a:extLst>
              <a:ext uri="{FF2B5EF4-FFF2-40B4-BE49-F238E27FC236}">
                <a16:creationId xmlns:a16="http://schemas.microsoft.com/office/drawing/2014/main" id="{353C1207-D1C8-49E3-8837-E2B89D366FA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6180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0F214-646F-4D81-AD12-65628EC987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EF71768-C3FA-49EF-99EF-06E6C3B284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DA6F24-ED6C-4D12-A9D6-EE37FBD686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E6AACE-FAFB-4934-8E3C-AB5B216353D8}"/>
              </a:ext>
            </a:extLst>
          </p:cNvPr>
          <p:cNvSpPr>
            <a:spLocks noGrp="1"/>
          </p:cNvSpPr>
          <p:nvPr>
            <p:ph type="dt" sz="half" idx="10"/>
          </p:nvPr>
        </p:nvSpPr>
        <p:spPr/>
        <p:txBody>
          <a:bodyPr/>
          <a:lstStyle/>
          <a:p>
            <a:fld id="{6A4B53A7-3209-46A6-9454-F38EAC8F11E7}" type="datetimeFigureOut">
              <a:rPr lang="en-US" smtClean="0"/>
              <a:t>5/8/2022</a:t>
            </a:fld>
            <a:endParaRPr lang="en-US"/>
          </a:p>
        </p:txBody>
      </p:sp>
      <p:sp>
        <p:nvSpPr>
          <p:cNvPr id="6" name="Footer Placeholder 5">
            <a:extLst>
              <a:ext uri="{FF2B5EF4-FFF2-40B4-BE49-F238E27FC236}">
                <a16:creationId xmlns:a16="http://schemas.microsoft.com/office/drawing/2014/main" id="{181533EA-D0F8-4C79-8721-F190DE2D2D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59BAC9-F101-4394-BBA4-3D21A3497126}"/>
              </a:ext>
            </a:extLst>
          </p:cNvPr>
          <p:cNvSpPr>
            <a:spLocks noGrp="1"/>
          </p:cNvSpPr>
          <p:nvPr>
            <p:ph type="sldNum" sz="quarter" idx="12"/>
          </p:nvPr>
        </p:nvSpPr>
        <p:spPr/>
        <p:txBody>
          <a:bodyPr/>
          <a:lstStyle/>
          <a:p>
            <a:fld id="{27CE633F-9882-4A5C-83A2-1109D0C73261}" type="slidenum">
              <a:rPr lang="en-US" smtClean="0"/>
              <a:t>‹nr.›</a:t>
            </a:fld>
            <a:endParaRPr lang="en-US"/>
          </a:p>
        </p:txBody>
      </p:sp>
      <p:cxnSp>
        <p:nvCxnSpPr>
          <p:cNvPr id="8" name="Straight Connector 7">
            <a:extLst>
              <a:ext uri="{FF2B5EF4-FFF2-40B4-BE49-F238E27FC236}">
                <a16:creationId xmlns:a16="http://schemas.microsoft.com/office/drawing/2014/main" id="{0F3A79C9-7EDC-44F6-AC48-5DD98A7695AD}"/>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6270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CB71F-B6C2-4866-BC97-304F78816E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5ED73B-8413-478D-80D7-B78B69763B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1BDF226-1B94-4D2D-98B3-7B932FB17D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0C4E9A-CA29-4CCD-ACFA-B29F80FBA163}"/>
              </a:ext>
            </a:extLst>
          </p:cNvPr>
          <p:cNvSpPr>
            <a:spLocks noGrp="1"/>
          </p:cNvSpPr>
          <p:nvPr>
            <p:ph type="dt" sz="half" idx="10"/>
          </p:nvPr>
        </p:nvSpPr>
        <p:spPr/>
        <p:txBody>
          <a:bodyPr/>
          <a:lstStyle/>
          <a:p>
            <a:fld id="{6A4B53A7-3209-46A6-9454-F38EAC8F11E7}" type="datetimeFigureOut">
              <a:rPr lang="en-US" smtClean="0"/>
              <a:t>5/8/2022</a:t>
            </a:fld>
            <a:endParaRPr lang="en-US"/>
          </a:p>
        </p:txBody>
      </p:sp>
      <p:sp>
        <p:nvSpPr>
          <p:cNvPr id="6" name="Footer Placeholder 5">
            <a:extLst>
              <a:ext uri="{FF2B5EF4-FFF2-40B4-BE49-F238E27FC236}">
                <a16:creationId xmlns:a16="http://schemas.microsoft.com/office/drawing/2014/main" id="{71A5B7BE-3F1B-4FF3-B1D7-6E39B99D07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2F18F1-E27E-470E-AE13-4755DEE63A32}"/>
              </a:ext>
            </a:extLst>
          </p:cNvPr>
          <p:cNvSpPr>
            <a:spLocks noGrp="1"/>
          </p:cNvSpPr>
          <p:nvPr>
            <p:ph type="sldNum" sz="quarter" idx="12"/>
          </p:nvPr>
        </p:nvSpPr>
        <p:spPr/>
        <p:txBody>
          <a:bodyPr/>
          <a:lstStyle/>
          <a:p>
            <a:fld id="{27CE633F-9882-4A5C-83A2-1109D0C73261}" type="slidenum">
              <a:rPr lang="en-US" smtClean="0"/>
              <a:t>‹nr.›</a:t>
            </a:fld>
            <a:endParaRPr lang="en-US"/>
          </a:p>
        </p:txBody>
      </p:sp>
      <p:cxnSp>
        <p:nvCxnSpPr>
          <p:cNvPr id="8" name="Straight Connector 7">
            <a:extLst>
              <a:ext uri="{FF2B5EF4-FFF2-40B4-BE49-F238E27FC236}">
                <a16:creationId xmlns:a16="http://schemas.microsoft.com/office/drawing/2014/main" id="{00F08750-B7F2-4119-B151-68DE774813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2485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DA4224-F4E4-47A4-ACF7-2317493908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679907-DC49-4B86-A34C-C97DBC26A9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DBC8A0-34FC-4B6E-B42B-A721267D89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1" i="0" cap="all" spc="100" baseline="0">
                <a:solidFill>
                  <a:schemeClr val="tx1">
                    <a:tint val="75000"/>
                  </a:schemeClr>
                </a:solidFill>
              </a:defRPr>
            </a:lvl1pPr>
          </a:lstStyle>
          <a:p>
            <a:fld id="{6A4B53A7-3209-46A6-9454-F38EAC8F11E7}" type="datetimeFigureOut">
              <a:rPr lang="en-US" smtClean="0"/>
              <a:pPr/>
              <a:t>5/8/2022</a:t>
            </a:fld>
            <a:endParaRPr lang="en-US" dirty="0"/>
          </a:p>
        </p:txBody>
      </p:sp>
      <p:sp>
        <p:nvSpPr>
          <p:cNvPr id="5" name="Footer Placeholder 4">
            <a:extLst>
              <a:ext uri="{FF2B5EF4-FFF2-40B4-BE49-F238E27FC236}">
                <a16:creationId xmlns:a16="http://schemas.microsoft.com/office/drawing/2014/main" id="{609AC0B6-4CC4-4E41-8A4D-F62E17F285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6C0E9BD-90BD-46AE-8A0D-06796ADB76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i="0" cap="all" spc="100" baseline="0">
                <a:solidFill>
                  <a:schemeClr val="tx1">
                    <a:tint val="75000"/>
                  </a:schemeClr>
                </a:solidFill>
              </a:defRPr>
            </a:lvl1pPr>
          </a:lstStyle>
          <a:p>
            <a:fld id="{27CE633F-9882-4A5C-83A2-1109D0C73261}" type="slidenum">
              <a:rPr lang="en-US" smtClean="0"/>
              <a:pPr/>
              <a:t>‹nr.›</a:t>
            </a:fld>
            <a:endParaRPr lang="en-US"/>
          </a:p>
        </p:txBody>
      </p:sp>
    </p:spTree>
    <p:extLst>
      <p:ext uri="{BB962C8B-B14F-4D97-AF65-F5344CB8AC3E}">
        <p14:creationId xmlns:p14="http://schemas.microsoft.com/office/powerpoint/2010/main" val="2950477062"/>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01" r:id="rId7"/>
    <p:sldLayoutId id="2147483702" r:id="rId8"/>
    <p:sldLayoutId id="2147483703" r:id="rId9"/>
    <p:sldLayoutId id="2147483704" r:id="rId10"/>
    <p:sldLayoutId id="214748371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NKUs_cnkHnY?feature=oembed" TargetMode="External"/><Relationship Id="rId4" Type="http://schemas.openxmlformats.org/officeDocument/2006/relationships/hyperlink" Target="https://www.youtube.com/watch?v=NKUs_cnkHnY"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17278C5-34E8-4293-BE47-73B18483AF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a:extLst>
              <a:ext uri="{FF2B5EF4-FFF2-40B4-BE49-F238E27FC236}">
                <a16:creationId xmlns:a16="http://schemas.microsoft.com/office/drawing/2014/main" id="{9A3F5928-D955-456A-97B5-AA390B8CE9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Univers"/>
              <a:ea typeface="+mn-ea"/>
              <a:cs typeface="+mn-cs"/>
            </a:endParaRPr>
          </a:p>
        </p:txBody>
      </p:sp>
      <p:pic>
        <p:nvPicPr>
          <p:cNvPr id="4" name="Picture 3">
            <a:extLst>
              <a:ext uri="{FF2B5EF4-FFF2-40B4-BE49-F238E27FC236}">
                <a16:creationId xmlns:a16="http://schemas.microsoft.com/office/drawing/2014/main" id="{7FE984EC-0768-7F06-6641-BC1DFC5D18A8}"/>
              </a:ext>
            </a:extLst>
          </p:cNvPr>
          <p:cNvPicPr>
            <a:picLocks noChangeAspect="1"/>
          </p:cNvPicPr>
          <p:nvPr/>
        </p:nvPicPr>
        <p:blipFill rotWithShape="1">
          <a:blip r:embed="rId2">
            <a:duotone>
              <a:schemeClr val="accent1">
                <a:shade val="45000"/>
                <a:satMod val="135000"/>
              </a:schemeClr>
              <a:prstClr val="white"/>
            </a:duotone>
            <a:alphaModFix amt="35000"/>
          </a:blip>
          <a:srcRect t="27748" b="16697"/>
          <a:stretch/>
        </p:blipFill>
        <p:spPr>
          <a:xfrm>
            <a:off x="20" y="-8877"/>
            <a:ext cx="12191980" cy="6858000"/>
          </a:xfrm>
          <a:prstGeom prst="rect">
            <a:avLst/>
          </a:prstGeom>
        </p:spPr>
      </p:pic>
      <p:sp>
        <p:nvSpPr>
          <p:cNvPr id="2" name="Titel 1">
            <a:extLst>
              <a:ext uri="{FF2B5EF4-FFF2-40B4-BE49-F238E27FC236}">
                <a16:creationId xmlns:a16="http://schemas.microsoft.com/office/drawing/2014/main" id="{64F26068-8599-344C-ABDC-1B162B8D3DA5}"/>
              </a:ext>
            </a:extLst>
          </p:cNvPr>
          <p:cNvSpPr>
            <a:spLocks noGrp="1"/>
          </p:cNvSpPr>
          <p:nvPr>
            <p:ph type="ctrTitle"/>
          </p:nvPr>
        </p:nvSpPr>
        <p:spPr>
          <a:xfrm>
            <a:off x="1256275" y="2271449"/>
            <a:ext cx="9679449" cy="2847058"/>
          </a:xfrm>
        </p:spPr>
        <p:txBody>
          <a:bodyPr anchor="b">
            <a:normAutofit/>
          </a:bodyPr>
          <a:lstStyle/>
          <a:p>
            <a:r>
              <a:rPr lang="nl-NL" sz="7200">
                <a:solidFill>
                  <a:srgbClr val="FFFFFF"/>
                </a:solidFill>
              </a:rPr>
              <a:t>Volksgezondheid en meldplicht</a:t>
            </a:r>
          </a:p>
        </p:txBody>
      </p:sp>
      <p:sp>
        <p:nvSpPr>
          <p:cNvPr id="3" name="Ondertitel 2">
            <a:extLst>
              <a:ext uri="{FF2B5EF4-FFF2-40B4-BE49-F238E27FC236}">
                <a16:creationId xmlns:a16="http://schemas.microsoft.com/office/drawing/2014/main" id="{BA593BE6-E922-DB46-BE24-9C348B01347A}"/>
              </a:ext>
            </a:extLst>
          </p:cNvPr>
          <p:cNvSpPr>
            <a:spLocks noGrp="1"/>
          </p:cNvSpPr>
          <p:nvPr>
            <p:ph type="subTitle" idx="1"/>
          </p:nvPr>
        </p:nvSpPr>
        <p:spPr>
          <a:xfrm>
            <a:off x="1256275" y="5098254"/>
            <a:ext cx="9679449" cy="750259"/>
          </a:xfrm>
        </p:spPr>
        <p:txBody>
          <a:bodyPr anchor="ctr">
            <a:normAutofit/>
          </a:bodyPr>
          <a:lstStyle/>
          <a:p>
            <a:r>
              <a:rPr lang="nl-NL" sz="2000">
                <a:solidFill>
                  <a:srgbClr val="FFFFFF"/>
                </a:solidFill>
              </a:rPr>
              <a:t>12 april 2022</a:t>
            </a:r>
          </a:p>
        </p:txBody>
      </p:sp>
      <p:cxnSp>
        <p:nvCxnSpPr>
          <p:cNvPr id="13" name="Straight Connector 12">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8453437" cy="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15"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4954" y="2875093"/>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w="603"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Univers"/>
              <a:ea typeface="+mn-ea"/>
              <a:cs typeface="+mn-cs"/>
            </a:endParaRPr>
          </a:p>
        </p:txBody>
      </p:sp>
      <p:sp>
        <p:nvSpPr>
          <p:cNvPr id="17"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3734" y="3104388"/>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Univers"/>
              <a:ea typeface="+mn-ea"/>
              <a:cs typeface="+mn-cs"/>
            </a:endParaRPr>
          </a:p>
        </p:txBody>
      </p:sp>
      <p:sp>
        <p:nvSpPr>
          <p:cNvPr id="19"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414" y="3619532"/>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w="61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Univers"/>
              <a:ea typeface="+mn-ea"/>
              <a:cs typeface="+mn-cs"/>
            </a:endParaRPr>
          </a:p>
        </p:txBody>
      </p:sp>
    </p:spTree>
    <p:extLst>
      <p:ext uri="{BB962C8B-B14F-4D97-AF65-F5344CB8AC3E}">
        <p14:creationId xmlns:p14="http://schemas.microsoft.com/office/powerpoint/2010/main" val="4095858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F0F6A0-5D80-3540-9565-F0F3F06F9A35}"/>
              </a:ext>
            </a:extLst>
          </p:cNvPr>
          <p:cNvSpPr>
            <a:spLocks noGrp="1"/>
          </p:cNvSpPr>
          <p:nvPr>
            <p:ph type="title"/>
          </p:nvPr>
        </p:nvSpPr>
        <p:spPr/>
        <p:txBody>
          <a:bodyPr/>
          <a:lstStyle/>
          <a:p>
            <a:r>
              <a:rPr lang="nl-NL" dirty="0" err="1"/>
              <a:t>Meldingsplichtige</a:t>
            </a:r>
            <a:r>
              <a:rPr lang="nl-NL" dirty="0"/>
              <a:t>/aangifteplichtige ziektes:</a:t>
            </a:r>
          </a:p>
        </p:txBody>
      </p:sp>
      <p:sp>
        <p:nvSpPr>
          <p:cNvPr id="3" name="Tijdelijke aanduiding voor inhoud 2">
            <a:extLst>
              <a:ext uri="{FF2B5EF4-FFF2-40B4-BE49-F238E27FC236}">
                <a16:creationId xmlns:a16="http://schemas.microsoft.com/office/drawing/2014/main" id="{B2E05880-775A-E94B-8B26-EE3EAD7CE58F}"/>
              </a:ext>
            </a:extLst>
          </p:cNvPr>
          <p:cNvSpPr>
            <a:spLocks noGrp="1"/>
          </p:cNvSpPr>
          <p:nvPr>
            <p:ph idx="1"/>
          </p:nvPr>
        </p:nvSpPr>
        <p:spPr/>
        <p:txBody>
          <a:bodyPr>
            <a:normAutofit fontScale="92500"/>
          </a:bodyPr>
          <a:lstStyle/>
          <a:p>
            <a:endParaRPr lang="nl-NL" sz="2400" dirty="0"/>
          </a:p>
          <a:p>
            <a:r>
              <a:rPr lang="nl-NL" sz="2400" dirty="0"/>
              <a:t>Ernstige ziektes worden aangegeven</a:t>
            </a:r>
          </a:p>
          <a:p>
            <a:r>
              <a:rPr lang="nl-NL" sz="2400" dirty="0"/>
              <a:t>Voedsel en warenautoriteit</a:t>
            </a:r>
          </a:p>
          <a:p>
            <a:r>
              <a:rPr lang="nl-NL" sz="2400" dirty="0"/>
              <a:t>Overheid bepaalt wat te doen bij de ziekte</a:t>
            </a:r>
          </a:p>
          <a:p>
            <a:endParaRPr lang="nl-NL" sz="2400" dirty="0"/>
          </a:p>
          <a:p>
            <a:endParaRPr lang="nl-NL" sz="2400" dirty="0"/>
          </a:p>
          <a:p>
            <a:r>
              <a:rPr lang="nl-NL" sz="2400" dirty="0"/>
              <a:t> Sommige dierziekten, zoals mond- en klauwzeer en klassieke varkenspest, zijn ook </a:t>
            </a:r>
            <a:r>
              <a:rPr lang="nl-NL" sz="2400" dirty="0" err="1"/>
              <a:t>bestrijdingsplichtig</a:t>
            </a:r>
            <a:r>
              <a:rPr lang="nl-NL" sz="2400" dirty="0"/>
              <a:t>. De overheid beschikt over draaiboeken waarin staat beschreven hoe te handelen bij een uitbraak van deze ziekten.</a:t>
            </a:r>
          </a:p>
          <a:p>
            <a:pPr marL="0" indent="0">
              <a:buNone/>
            </a:pPr>
            <a:br>
              <a:rPr lang="nl-NL" sz="2400" dirty="0"/>
            </a:br>
            <a:endParaRPr lang="nl-NL" sz="2400" dirty="0"/>
          </a:p>
        </p:txBody>
      </p:sp>
    </p:spTree>
    <p:extLst>
      <p:ext uri="{BB962C8B-B14F-4D97-AF65-F5344CB8AC3E}">
        <p14:creationId xmlns:p14="http://schemas.microsoft.com/office/powerpoint/2010/main" val="583190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7C7B773-7E69-CA4D-9038-063D49475647}"/>
              </a:ext>
            </a:extLst>
          </p:cNvPr>
          <p:cNvSpPr>
            <a:spLocks noGrp="1"/>
          </p:cNvSpPr>
          <p:nvPr>
            <p:ph type="title"/>
          </p:nvPr>
        </p:nvSpPr>
        <p:spPr>
          <a:xfrm>
            <a:off x="1188069" y="381935"/>
            <a:ext cx="4008583" cy="5974414"/>
          </a:xfrm>
        </p:spPr>
        <p:txBody>
          <a:bodyPr anchor="ctr">
            <a:normAutofit/>
          </a:bodyPr>
          <a:lstStyle/>
          <a:p>
            <a:r>
              <a:rPr lang="nl-NL" sz="6700">
                <a:solidFill>
                  <a:schemeClr val="bg1"/>
                </a:solidFill>
              </a:rPr>
              <a:t>Opdracht </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bg1"/>
          </a:solidFill>
          <a:ln w="776" cap="flat">
            <a:noFill/>
            <a:prstDash val="solid"/>
            <a:miter/>
          </a:ln>
        </p:spPr>
        <p:txBody>
          <a:bodyPr rtlCol="0" anchor="ctr"/>
          <a:lstStyle/>
          <a:p>
            <a:endParaRPr lang="en-US"/>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bg1"/>
          </a:solidFill>
          <a:ln w="516" cap="flat">
            <a:noFill/>
            <a:prstDash val="solid"/>
            <a:miter/>
          </a:ln>
        </p:spPr>
        <p:txBody>
          <a:bodyPr rtlCol="0" anchor="ctr"/>
          <a:lstStyle/>
          <a:p>
            <a:endParaRPr lang="en-US"/>
          </a:p>
        </p:txBody>
      </p:sp>
      <p:sp>
        <p:nvSpPr>
          <p:cNvPr id="16"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bg1"/>
          </a:solidFill>
          <a:ln w="751" cap="flat">
            <a:noFill/>
            <a:prstDash val="solid"/>
            <a:miter/>
          </a:ln>
        </p:spPr>
        <p:txBody>
          <a:bodyPr rtlCol="0" anchor="ctr"/>
          <a:lstStyle/>
          <a:p>
            <a:endParaRPr lang="en-US"/>
          </a:p>
        </p:txBody>
      </p:sp>
      <p:sp>
        <p:nvSpPr>
          <p:cNvPr id="3" name="Tijdelijke aanduiding voor inhoud 2">
            <a:extLst>
              <a:ext uri="{FF2B5EF4-FFF2-40B4-BE49-F238E27FC236}">
                <a16:creationId xmlns:a16="http://schemas.microsoft.com/office/drawing/2014/main" id="{62271336-A287-9646-AE09-1DA9B2E65F6D}"/>
              </a:ext>
            </a:extLst>
          </p:cNvPr>
          <p:cNvSpPr>
            <a:spLocks noGrp="1"/>
          </p:cNvSpPr>
          <p:nvPr>
            <p:ph idx="1"/>
          </p:nvPr>
        </p:nvSpPr>
        <p:spPr>
          <a:xfrm>
            <a:off x="6096000" y="381935"/>
            <a:ext cx="4986955" cy="5974415"/>
          </a:xfrm>
        </p:spPr>
        <p:txBody>
          <a:bodyPr anchor="ctr">
            <a:normAutofit/>
          </a:bodyPr>
          <a:lstStyle/>
          <a:p>
            <a:r>
              <a:rPr lang="nl-NL" sz="2400" dirty="0"/>
              <a:t>Jij als stagiaire weet precies waar je aan moet voldoen bij het betreden van je stage plek  ( denk aan ( persoonlijke ) hygiëne )</a:t>
            </a:r>
          </a:p>
          <a:p>
            <a:endParaRPr lang="nl-NL" sz="2400" dirty="0"/>
          </a:p>
          <a:p>
            <a:r>
              <a:rPr lang="nl-NL" sz="2400" dirty="0"/>
              <a:t>In de toekomst komen er nog meer stagiaires op het bedrijf</a:t>
            </a:r>
          </a:p>
          <a:p>
            <a:endParaRPr lang="nl-NL" sz="2400" dirty="0"/>
          </a:p>
          <a:p>
            <a:r>
              <a:rPr lang="nl-NL" sz="2400" dirty="0"/>
              <a:t>Maak een kort protocol waar de volgende stagiaires zich aan moeten houden als het gaat om hygiëne en vermeld hierbij ook welke ziektes je kan tegen komen op je stage bedrijf!</a:t>
            </a:r>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54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3352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0B32D4-A47F-3344-B061-EB2A12D17553}"/>
              </a:ext>
            </a:extLst>
          </p:cNvPr>
          <p:cNvSpPr>
            <a:spLocks noGrp="1"/>
          </p:cNvSpPr>
          <p:nvPr>
            <p:ph type="title"/>
          </p:nvPr>
        </p:nvSpPr>
        <p:spPr/>
        <p:txBody>
          <a:bodyPr/>
          <a:lstStyle/>
          <a:p>
            <a:r>
              <a:rPr lang="nl-NL" dirty="0"/>
              <a:t>Lesdoelen </a:t>
            </a:r>
          </a:p>
        </p:txBody>
      </p:sp>
      <p:graphicFrame>
        <p:nvGraphicFramePr>
          <p:cNvPr id="5" name="Tijdelijke aanduiding voor inhoud 2">
            <a:extLst>
              <a:ext uri="{FF2B5EF4-FFF2-40B4-BE49-F238E27FC236}">
                <a16:creationId xmlns:a16="http://schemas.microsoft.com/office/drawing/2014/main" id="{BA9FD4F7-1457-455E-F94A-B2FC0592285D}"/>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2766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0" name="Straight Connector 25">
            <a:extLst>
              <a:ext uri="{FF2B5EF4-FFF2-40B4-BE49-F238E27FC236}">
                <a16:creationId xmlns:a16="http://schemas.microsoft.com/office/drawing/2014/main" id="{D1B787A8-0D67-4B7E-9B48-86BD906AB6B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useBgFill="1">
        <p:nvSpPr>
          <p:cNvPr id="41" name="Rectangle 27">
            <a:extLst>
              <a:ext uri="{FF2B5EF4-FFF2-40B4-BE49-F238E27FC236}">
                <a16:creationId xmlns:a16="http://schemas.microsoft.com/office/drawing/2014/main" id="{C17278C5-34E8-4293-BE47-73B18483AF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a:extLst>
              <a:ext uri="{FF2B5EF4-FFF2-40B4-BE49-F238E27FC236}">
                <a16:creationId xmlns:a16="http://schemas.microsoft.com/office/drawing/2014/main" id="{9A3F5928-D955-456A-97B5-AA390B8CE9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Univers"/>
              <a:ea typeface="+mn-ea"/>
              <a:cs typeface="+mn-cs"/>
            </a:endParaRPr>
          </a:p>
        </p:txBody>
      </p:sp>
      <p:pic>
        <p:nvPicPr>
          <p:cNvPr id="5" name="Picture 4" descr="Plaknotities op een muur">
            <a:extLst>
              <a:ext uri="{FF2B5EF4-FFF2-40B4-BE49-F238E27FC236}">
                <a16:creationId xmlns:a16="http://schemas.microsoft.com/office/drawing/2014/main" id="{EB42AEC1-55BD-A724-46E1-22DAD4242179}"/>
              </a:ext>
            </a:extLst>
          </p:cNvPr>
          <p:cNvPicPr>
            <a:picLocks noChangeAspect="1"/>
          </p:cNvPicPr>
          <p:nvPr/>
        </p:nvPicPr>
        <p:blipFill rotWithShape="1">
          <a:blip r:embed="rId2">
            <a:duotone>
              <a:schemeClr val="accent1">
                <a:shade val="45000"/>
                <a:satMod val="135000"/>
              </a:schemeClr>
              <a:prstClr val="white"/>
            </a:duotone>
            <a:alphaModFix amt="35000"/>
          </a:blip>
          <a:srcRect t="13049" b="6306"/>
          <a:stretch/>
        </p:blipFill>
        <p:spPr>
          <a:xfrm>
            <a:off x="20" y="-8877"/>
            <a:ext cx="12191980" cy="6858000"/>
          </a:xfrm>
          <a:prstGeom prst="rect">
            <a:avLst/>
          </a:prstGeom>
        </p:spPr>
      </p:pic>
      <p:sp>
        <p:nvSpPr>
          <p:cNvPr id="2" name="Titel 1">
            <a:extLst>
              <a:ext uri="{FF2B5EF4-FFF2-40B4-BE49-F238E27FC236}">
                <a16:creationId xmlns:a16="http://schemas.microsoft.com/office/drawing/2014/main" id="{C1BF7A52-CE3F-734D-B378-1CE71651685F}"/>
              </a:ext>
            </a:extLst>
          </p:cNvPr>
          <p:cNvSpPr>
            <a:spLocks noGrp="1"/>
          </p:cNvSpPr>
          <p:nvPr>
            <p:ph type="title"/>
          </p:nvPr>
        </p:nvSpPr>
        <p:spPr>
          <a:xfrm>
            <a:off x="1256275" y="2271449"/>
            <a:ext cx="9679449" cy="2847058"/>
          </a:xfrm>
        </p:spPr>
        <p:txBody>
          <a:bodyPr vert="horz" lIns="91440" tIns="45720" rIns="91440" bIns="45720" rtlCol="0" anchor="b">
            <a:normAutofit/>
          </a:bodyPr>
          <a:lstStyle/>
          <a:p>
            <a:r>
              <a:rPr lang="en-US" sz="7200" b="1" i="0" kern="1200" cap="all" baseline="0">
                <a:solidFill>
                  <a:srgbClr val="FFFFFF"/>
                </a:solidFill>
                <a:latin typeface="+mj-lt"/>
                <a:ea typeface="+mj-ea"/>
                <a:cs typeface="+mj-cs"/>
              </a:rPr>
              <a:t>Tot volgende week </a:t>
            </a:r>
          </a:p>
        </p:txBody>
      </p:sp>
      <p:cxnSp>
        <p:nvCxnSpPr>
          <p:cNvPr id="43" name="Straight Connector 31">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8453437" cy="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44"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4954" y="2875093"/>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w="603"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Univers"/>
              <a:ea typeface="+mn-ea"/>
              <a:cs typeface="+mn-cs"/>
            </a:endParaRPr>
          </a:p>
        </p:txBody>
      </p:sp>
      <p:sp>
        <p:nvSpPr>
          <p:cNvPr id="45"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3734" y="3104388"/>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Univers"/>
              <a:ea typeface="+mn-ea"/>
              <a:cs typeface="+mn-cs"/>
            </a:endParaRPr>
          </a:p>
        </p:txBody>
      </p:sp>
      <p:sp>
        <p:nvSpPr>
          <p:cNvPr id="46"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414" y="3619532"/>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w="61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Univers"/>
              <a:ea typeface="+mn-ea"/>
              <a:cs typeface="+mn-cs"/>
            </a:endParaRPr>
          </a:p>
        </p:txBody>
      </p:sp>
    </p:spTree>
    <p:extLst>
      <p:ext uri="{BB962C8B-B14F-4D97-AF65-F5344CB8AC3E}">
        <p14:creationId xmlns:p14="http://schemas.microsoft.com/office/powerpoint/2010/main" val="4138230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0B32D4-A47F-3344-B061-EB2A12D17553}"/>
              </a:ext>
            </a:extLst>
          </p:cNvPr>
          <p:cNvSpPr>
            <a:spLocks noGrp="1"/>
          </p:cNvSpPr>
          <p:nvPr>
            <p:ph type="title"/>
          </p:nvPr>
        </p:nvSpPr>
        <p:spPr/>
        <p:txBody>
          <a:bodyPr/>
          <a:lstStyle/>
          <a:p>
            <a:r>
              <a:rPr lang="nl-NL" dirty="0"/>
              <a:t>Lesdoelen </a:t>
            </a:r>
          </a:p>
        </p:txBody>
      </p:sp>
      <p:graphicFrame>
        <p:nvGraphicFramePr>
          <p:cNvPr id="5" name="Tijdelijke aanduiding voor inhoud 2">
            <a:extLst>
              <a:ext uri="{FF2B5EF4-FFF2-40B4-BE49-F238E27FC236}">
                <a16:creationId xmlns:a16="http://schemas.microsoft.com/office/drawing/2014/main" id="{BA9FD4F7-1457-455E-F94A-B2FC0592285D}"/>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8153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5BCCBD4-41FF-9347-8ED7-DD7A753B7D37}"/>
              </a:ext>
            </a:extLst>
          </p:cNvPr>
          <p:cNvSpPr>
            <a:spLocks noGrp="1"/>
          </p:cNvSpPr>
          <p:nvPr>
            <p:ph type="title"/>
          </p:nvPr>
        </p:nvSpPr>
        <p:spPr>
          <a:xfrm>
            <a:off x="838200" y="698643"/>
            <a:ext cx="5243394" cy="2225532"/>
          </a:xfrm>
        </p:spPr>
        <p:txBody>
          <a:bodyPr anchor="t">
            <a:normAutofit/>
          </a:bodyPr>
          <a:lstStyle/>
          <a:p>
            <a:r>
              <a:rPr lang="nl-NL" sz="4700"/>
              <a:t>Introductiefilmpje </a:t>
            </a:r>
          </a:p>
        </p:txBody>
      </p:sp>
      <p:cxnSp>
        <p:nvCxnSpPr>
          <p:cNvPr id="13" name="Straight Connector 12">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23622" y="373056"/>
            <a:ext cx="0" cy="6476066"/>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15"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5948" y="740316"/>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4"/>
          </a:solidFill>
          <a:ln w="603" cap="flat">
            <a:noFill/>
            <a:prstDash val="solid"/>
            <a:miter/>
          </a:ln>
        </p:spPr>
        <p:txBody>
          <a:bodyPr rtlCol="0" anchor="ctr"/>
          <a:lstStyle/>
          <a:p>
            <a:endParaRPr lang="en-US"/>
          </a:p>
        </p:txBody>
      </p:sp>
      <p:sp>
        <p:nvSpPr>
          <p:cNvPr id="17"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84728" y="969611"/>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solidFill>
          <a:ln w="422" cap="flat">
            <a:noFill/>
            <a:prstDash val="solid"/>
            <a:miter/>
          </a:ln>
        </p:spPr>
        <p:txBody>
          <a:bodyPr rtlCol="0" anchor="ctr"/>
          <a:lstStyle/>
          <a:p>
            <a:endParaRPr lang="en-US"/>
          </a:p>
        </p:txBody>
      </p:sp>
      <p:sp>
        <p:nvSpPr>
          <p:cNvPr id="19"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10408" y="1484755"/>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4"/>
          </a:solidFill>
          <a:ln w="610" cap="flat">
            <a:noFill/>
            <a:prstDash val="solid"/>
            <a:miter/>
          </a:ln>
        </p:spPr>
        <p:txBody>
          <a:bodyPr rtlCol="0" anchor="ctr"/>
          <a:lstStyle/>
          <a:p>
            <a:endParaRPr lang="en-US"/>
          </a:p>
        </p:txBody>
      </p:sp>
      <p:pic>
        <p:nvPicPr>
          <p:cNvPr id="4" name="Onlinemedia 3" descr="Arbeidsrisico Dierziekten - Nevedi">
            <a:hlinkClick r:id="" action="ppaction://media"/>
            <a:extLst>
              <a:ext uri="{FF2B5EF4-FFF2-40B4-BE49-F238E27FC236}">
                <a16:creationId xmlns:a16="http://schemas.microsoft.com/office/drawing/2014/main" id="{1ADC1309-6355-8840-B078-D39545281610}"/>
              </a:ext>
            </a:extLst>
          </p:cNvPr>
          <p:cNvPicPr>
            <a:picLocks noRot="1" noChangeAspect="1"/>
          </p:cNvPicPr>
          <p:nvPr>
            <a:videoFile r:link="rId1"/>
          </p:nvPr>
        </p:nvPicPr>
        <p:blipFill>
          <a:blip r:embed="rId3"/>
          <a:stretch>
            <a:fillRect/>
          </a:stretch>
        </p:blipFill>
        <p:spPr>
          <a:xfrm>
            <a:off x="838200" y="2030360"/>
            <a:ext cx="6081935" cy="3436292"/>
          </a:xfrm>
          <a:prstGeom prst="rect">
            <a:avLst/>
          </a:prstGeom>
        </p:spPr>
      </p:pic>
      <p:sp>
        <p:nvSpPr>
          <p:cNvPr id="8" name="Content Placeholder 7">
            <a:extLst>
              <a:ext uri="{FF2B5EF4-FFF2-40B4-BE49-F238E27FC236}">
                <a16:creationId xmlns:a16="http://schemas.microsoft.com/office/drawing/2014/main" id="{CFC2D4AE-C9AC-BB52-88BE-31C327EFF4D0}"/>
              </a:ext>
            </a:extLst>
          </p:cNvPr>
          <p:cNvSpPr>
            <a:spLocks noGrp="1"/>
          </p:cNvSpPr>
          <p:nvPr>
            <p:ph idx="1"/>
          </p:nvPr>
        </p:nvSpPr>
        <p:spPr>
          <a:xfrm>
            <a:off x="7229042" y="879355"/>
            <a:ext cx="4124758" cy="5120755"/>
          </a:xfrm>
        </p:spPr>
        <p:txBody>
          <a:bodyPr anchor="ctr">
            <a:normAutofit/>
          </a:bodyPr>
          <a:lstStyle/>
          <a:p>
            <a:r>
              <a:rPr lang="en-US" sz="1800" dirty="0">
                <a:hlinkClick r:id="rId4"/>
              </a:rPr>
              <a:t>https://www.youtube.com/watch?v=NKUs_cnkHnY</a:t>
            </a:r>
            <a:endParaRPr lang="en-US" sz="1800" dirty="0"/>
          </a:p>
          <a:p>
            <a:endParaRPr lang="en-US" sz="1800" dirty="0"/>
          </a:p>
        </p:txBody>
      </p:sp>
    </p:spTree>
    <p:extLst>
      <p:ext uri="{BB962C8B-B14F-4D97-AF65-F5344CB8AC3E}">
        <p14:creationId xmlns:p14="http://schemas.microsoft.com/office/powerpoint/2010/main" val="957636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CFD71AF-71E9-DF4D-9B7E-13890B5231BD}"/>
              </a:ext>
            </a:extLst>
          </p:cNvPr>
          <p:cNvSpPr>
            <a:spLocks noGrp="1"/>
          </p:cNvSpPr>
          <p:nvPr>
            <p:ph type="title"/>
          </p:nvPr>
        </p:nvSpPr>
        <p:spPr>
          <a:xfrm>
            <a:off x="6412090" y="501651"/>
            <a:ext cx="5174053" cy="1716255"/>
          </a:xfrm>
        </p:spPr>
        <p:txBody>
          <a:bodyPr anchor="b">
            <a:normAutofit/>
          </a:bodyPr>
          <a:lstStyle/>
          <a:p>
            <a:r>
              <a:rPr lang="nl-NL" sz="3200" dirty="0"/>
              <a:t>Waar denken jullie aan als het gaat om volksgezondheid op stage </a:t>
            </a:r>
          </a:p>
        </p:txBody>
      </p:sp>
      <p:sp>
        <p:nvSpPr>
          <p:cNvPr id="12" name="Rectangle 11">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Head with Gears">
            <a:extLst>
              <a:ext uri="{FF2B5EF4-FFF2-40B4-BE49-F238E27FC236}">
                <a16:creationId xmlns:a16="http://schemas.microsoft.com/office/drawing/2014/main" id="{4CA208B0-60CF-D2F5-065B-B9A0964143D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79143" y="818188"/>
            <a:ext cx="5221625" cy="5221625"/>
          </a:xfrm>
          <a:prstGeom prst="rect">
            <a:avLst/>
          </a:prstGeom>
        </p:spPr>
      </p:pic>
      <p:sp>
        <p:nvSpPr>
          <p:cNvPr id="3" name="Tijdelijke aanduiding voor inhoud 2">
            <a:extLst>
              <a:ext uri="{FF2B5EF4-FFF2-40B4-BE49-F238E27FC236}">
                <a16:creationId xmlns:a16="http://schemas.microsoft.com/office/drawing/2014/main" id="{D1A90869-EB8F-1B4E-8AAB-C4457382EF2E}"/>
              </a:ext>
            </a:extLst>
          </p:cNvPr>
          <p:cNvSpPr>
            <a:spLocks noGrp="1"/>
          </p:cNvSpPr>
          <p:nvPr>
            <p:ph idx="1"/>
          </p:nvPr>
        </p:nvSpPr>
        <p:spPr>
          <a:xfrm>
            <a:off x="6392583" y="2645922"/>
            <a:ext cx="4434721" cy="3710427"/>
          </a:xfrm>
        </p:spPr>
        <p:txBody>
          <a:bodyPr anchor="t">
            <a:normAutofit/>
          </a:bodyPr>
          <a:lstStyle/>
          <a:p>
            <a:r>
              <a:rPr lang="nl-NL" dirty="0" err="1"/>
              <a:t>Mindmap</a:t>
            </a:r>
            <a:endParaRPr lang="nl-NL" dirty="0"/>
          </a:p>
        </p:txBody>
      </p:sp>
      <p:cxnSp>
        <p:nvCxnSpPr>
          <p:cNvPr id="14" name="Straight Connector 13">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1066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CF0CC2-658D-4A87-9D2E-154B0ABE1B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a:extLst>
              <a:ext uri="{FF2B5EF4-FFF2-40B4-BE49-F238E27FC236}">
                <a16:creationId xmlns:a16="http://schemas.microsoft.com/office/drawing/2014/main" id="{796C2CE2-29C3-4EBD-A8BB-82C6CC0695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0"/>
          </a:xfrm>
          <a:prstGeom prst="rect">
            <a:avLst/>
          </a:prstGeom>
          <a:gradFill flip="none" rotWithShape="1">
            <a:gsLst>
              <a:gs pos="100000">
                <a:schemeClr val="accent4"/>
              </a:gs>
              <a:gs pos="0">
                <a:schemeClr val="accent2"/>
              </a:gs>
            </a:gsLst>
            <a:lin ang="15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Univers"/>
              <a:ea typeface="+mn-ea"/>
              <a:cs typeface="+mn-cs"/>
            </a:endParaRPr>
          </a:p>
        </p:txBody>
      </p:sp>
      <p:pic>
        <p:nvPicPr>
          <p:cNvPr id="5" name="Picture 4" descr="Persoon die handen wast">
            <a:extLst>
              <a:ext uri="{FF2B5EF4-FFF2-40B4-BE49-F238E27FC236}">
                <a16:creationId xmlns:a16="http://schemas.microsoft.com/office/drawing/2014/main" id="{4F63FC1E-5434-54C9-0A86-7A8181B251A4}"/>
              </a:ext>
            </a:extLst>
          </p:cNvPr>
          <p:cNvPicPr>
            <a:picLocks noChangeAspect="1"/>
          </p:cNvPicPr>
          <p:nvPr/>
        </p:nvPicPr>
        <p:blipFill rotWithShape="1">
          <a:blip r:embed="rId2">
            <a:duotone>
              <a:schemeClr val="accent1">
                <a:shade val="45000"/>
                <a:satMod val="135000"/>
              </a:schemeClr>
              <a:prstClr val="white"/>
            </a:duotone>
            <a:alphaModFix amt="35000"/>
          </a:blip>
          <a:srcRect t="8508" b="9674"/>
          <a:stretch/>
        </p:blipFill>
        <p:spPr>
          <a:xfrm>
            <a:off x="20" y="-8877"/>
            <a:ext cx="12191980" cy="6858000"/>
          </a:xfrm>
          <a:prstGeom prst="rect">
            <a:avLst/>
          </a:prstGeom>
        </p:spPr>
      </p:pic>
      <p:sp>
        <p:nvSpPr>
          <p:cNvPr id="2" name="Titel 1">
            <a:extLst>
              <a:ext uri="{FF2B5EF4-FFF2-40B4-BE49-F238E27FC236}">
                <a16:creationId xmlns:a16="http://schemas.microsoft.com/office/drawing/2014/main" id="{2FDBE1FE-6D82-CD44-8373-0BBD441D6488}"/>
              </a:ext>
            </a:extLst>
          </p:cNvPr>
          <p:cNvSpPr>
            <a:spLocks noGrp="1"/>
          </p:cNvSpPr>
          <p:nvPr>
            <p:ph type="title"/>
          </p:nvPr>
        </p:nvSpPr>
        <p:spPr>
          <a:xfrm>
            <a:off x="5846617" y="381935"/>
            <a:ext cx="5366040" cy="2344840"/>
          </a:xfrm>
        </p:spPr>
        <p:txBody>
          <a:bodyPr anchor="b">
            <a:normAutofit/>
          </a:bodyPr>
          <a:lstStyle/>
          <a:p>
            <a:r>
              <a:rPr lang="nl-NL" sz="7200">
                <a:solidFill>
                  <a:srgbClr val="FFFFFF"/>
                </a:solidFill>
              </a:rPr>
              <a:t>Hygiene </a:t>
            </a:r>
          </a:p>
        </p:txBody>
      </p:sp>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9609"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rgbClr val="FFFFFF"/>
          </a:solidFill>
          <a:ln w="77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Univers"/>
              <a:ea typeface="+mn-ea"/>
              <a:cs typeface="+mn-cs"/>
            </a:endParaRPr>
          </a:p>
        </p:txBody>
      </p:sp>
      <p:sp>
        <p:nvSpPr>
          <p:cNvPr id="15"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6116"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rgbClr val="FFFFFF"/>
          </a:solidFill>
          <a:ln w="51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Univers"/>
              <a:ea typeface="+mn-ea"/>
              <a:cs typeface="+mn-cs"/>
            </a:endParaRPr>
          </a:p>
        </p:txBody>
      </p:sp>
      <p:sp>
        <p:nvSpPr>
          <p:cNvPr id="17"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2748"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rgbClr val="FFFFFF"/>
          </a:solidFill>
          <a:ln w="751"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Univers"/>
              <a:ea typeface="+mn-ea"/>
              <a:cs typeface="+mn-cs"/>
            </a:endParaRPr>
          </a:p>
        </p:txBody>
      </p:sp>
      <p:cxnSp>
        <p:nvCxnSpPr>
          <p:cNvPr id="19" name="Straight Connector">
            <a:extLst>
              <a:ext uri="{FF2B5EF4-FFF2-40B4-BE49-F238E27FC236}">
                <a16:creationId xmlns:a16="http://schemas.microsoft.com/office/drawing/2014/main" id="{BF76EB78-6E9D-49A9-ADC5-7BCCD6F1FD4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23622" y="3610394"/>
            <a:ext cx="0" cy="3238728"/>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6E222E79-729B-AC4B-B8B6-42FA765E50A2}"/>
              </a:ext>
            </a:extLst>
          </p:cNvPr>
          <p:cNvSpPr>
            <a:spLocks noGrp="1"/>
          </p:cNvSpPr>
          <p:nvPr>
            <p:ph idx="1"/>
          </p:nvPr>
        </p:nvSpPr>
        <p:spPr>
          <a:xfrm>
            <a:off x="5846617" y="3175552"/>
            <a:ext cx="5366041" cy="2809114"/>
          </a:xfrm>
        </p:spPr>
        <p:txBody>
          <a:bodyPr anchor="t">
            <a:normAutofit/>
          </a:bodyPr>
          <a:lstStyle/>
          <a:p>
            <a:r>
              <a:rPr lang="nl-NL" sz="3600" dirty="0">
                <a:solidFill>
                  <a:srgbClr val="FFFFFF"/>
                </a:solidFill>
              </a:rPr>
              <a:t>Paraveterinair zijn is ook…</a:t>
            </a:r>
          </a:p>
          <a:p>
            <a:endParaRPr lang="nl-NL" sz="3600" dirty="0">
              <a:solidFill>
                <a:srgbClr val="FFFFFF"/>
              </a:solidFill>
            </a:endParaRPr>
          </a:p>
          <a:p>
            <a:r>
              <a:rPr lang="nl-NL" sz="3600" dirty="0">
                <a:solidFill>
                  <a:srgbClr val="FFFFFF"/>
                </a:solidFill>
              </a:rPr>
              <a:t>Schoonmaken :) </a:t>
            </a:r>
          </a:p>
        </p:txBody>
      </p:sp>
    </p:spTree>
    <p:extLst>
      <p:ext uri="{BB962C8B-B14F-4D97-AF65-F5344CB8AC3E}">
        <p14:creationId xmlns:p14="http://schemas.microsoft.com/office/powerpoint/2010/main" val="1052833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itel 1">
            <a:extLst>
              <a:ext uri="{FF2B5EF4-FFF2-40B4-BE49-F238E27FC236}">
                <a16:creationId xmlns:a16="http://schemas.microsoft.com/office/drawing/2014/main" id="{26795CB8-0354-4147-B941-E4C90001D2CE}"/>
              </a:ext>
            </a:extLst>
          </p:cNvPr>
          <p:cNvSpPr>
            <a:spLocks noGrp="1"/>
          </p:cNvSpPr>
          <p:nvPr>
            <p:ph type="title"/>
          </p:nvPr>
        </p:nvSpPr>
        <p:spPr>
          <a:xfrm>
            <a:off x="1245072" y="1289765"/>
            <a:ext cx="3651101" cy="4270963"/>
          </a:xfrm>
        </p:spPr>
        <p:txBody>
          <a:bodyPr anchor="ctr">
            <a:normAutofit/>
          </a:bodyPr>
          <a:lstStyle/>
          <a:p>
            <a:pPr algn="ctr"/>
            <a:r>
              <a:rPr lang="nl-NL" sz="6100">
                <a:solidFill>
                  <a:schemeClr val="bg1"/>
                </a:solidFill>
              </a:rPr>
              <a:t>Waarom Hygiëne? </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Tijdelijke aanduiding voor inhoud 2">
            <a:extLst>
              <a:ext uri="{FF2B5EF4-FFF2-40B4-BE49-F238E27FC236}">
                <a16:creationId xmlns:a16="http://schemas.microsoft.com/office/drawing/2014/main" id="{250472A7-301D-D748-AB36-312C53E88F62}"/>
              </a:ext>
            </a:extLst>
          </p:cNvPr>
          <p:cNvSpPr>
            <a:spLocks noGrp="1"/>
          </p:cNvSpPr>
          <p:nvPr>
            <p:ph idx="1"/>
          </p:nvPr>
        </p:nvSpPr>
        <p:spPr>
          <a:xfrm>
            <a:off x="6397039" y="381935"/>
            <a:ext cx="4685916" cy="5974415"/>
          </a:xfrm>
        </p:spPr>
        <p:txBody>
          <a:bodyPr anchor="ctr">
            <a:normAutofit/>
          </a:bodyPr>
          <a:lstStyle/>
          <a:p>
            <a:r>
              <a:rPr lang="nl-NL" dirty="0"/>
              <a:t>Dierziekte preventie</a:t>
            </a:r>
          </a:p>
          <a:p>
            <a:pPr marL="0" indent="0">
              <a:buNone/>
            </a:pPr>
            <a:endParaRPr lang="nl-NL" dirty="0"/>
          </a:p>
          <a:p>
            <a:r>
              <a:rPr lang="nl-NL" dirty="0"/>
              <a:t>Volksgezondheid</a:t>
            </a:r>
          </a:p>
          <a:p>
            <a:pPr marL="0" indent="0">
              <a:buNone/>
            </a:pPr>
            <a:endParaRPr lang="nl-NL" dirty="0"/>
          </a:p>
          <a:p>
            <a:r>
              <a:rPr lang="nl-NL" dirty="0"/>
              <a:t>Efficiëntie</a:t>
            </a:r>
          </a:p>
          <a:p>
            <a:pPr marL="0" indent="0">
              <a:buNone/>
            </a:pPr>
            <a:endParaRPr lang="nl-NL" dirty="0"/>
          </a:p>
          <a:p>
            <a:r>
              <a:rPr lang="nl-NL" dirty="0"/>
              <a:t>Kwaliteit </a:t>
            </a:r>
          </a:p>
          <a:p>
            <a:pPr marL="0" indent="0">
              <a:buNone/>
            </a:pPr>
            <a:endParaRPr lang="nl-NL" dirty="0"/>
          </a:p>
          <a:p>
            <a:r>
              <a:rPr lang="nl-NL" dirty="0"/>
              <a:t>Productaansprakelijkheid </a:t>
            </a:r>
          </a:p>
          <a:p>
            <a:endParaRPr lang="nl-NL" sz="1800" dirty="0"/>
          </a:p>
          <a:p>
            <a:pPr marL="0" indent="0">
              <a:buNone/>
            </a:pPr>
            <a:endParaRPr lang="nl-NL" sz="1800" dirty="0"/>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54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3702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 calcmode="lin" valueType="num">
                                      <p:cBhvr additive="base">
                                        <p:cTn id="2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693353A-DE6F-4F45-AA9B-7692DE911BD8}"/>
              </a:ext>
            </a:extLst>
          </p:cNvPr>
          <p:cNvSpPr>
            <a:spLocks noGrp="1"/>
          </p:cNvSpPr>
          <p:nvPr>
            <p:ph type="title"/>
          </p:nvPr>
        </p:nvSpPr>
        <p:spPr>
          <a:xfrm>
            <a:off x="1188069" y="381935"/>
            <a:ext cx="4008583" cy="5974414"/>
          </a:xfrm>
        </p:spPr>
        <p:txBody>
          <a:bodyPr anchor="ctr">
            <a:normAutofit/>
          </a:bodyPr>
          <a:lstStyle/>
          <a:p>
            <a:r>
              <a:rPr lang="nl-NL" sz="5000" dirty="0">
                <a:solidFill>
                  <a:schemeClr val="bg1"/>
                </a:solidFill>
              </a:rPr>
              <a:t>Verschillen reinigen en ontsmetten </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bg1"/>
          </a:solidFill>
          <a:ln w="776" cap="flat">
            <a:noFill/>
            <a:prstDash val="solid"/>
            <a:miter/>
          </a:ln>
        </p:spPr>
        <p:txBody>
          <a:bodyPr rtlCol="0" anchor="ctr"/>
          <a:lstStyle/>
          <a:p>
            <a:endParaRPr lang="en-US"/>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bg1"/>
          </a:solidFill>
          <a:ln w="516" cap="flat">
            <a:noFill/>
            <a:prstDash val="solid"/>
            <a:miter/>
          </a:ln>
        </p:spPr>
        <p:txBody>
          <a:bodyPr rtlCol="0" anchor="ctr"/>
          <a:lstStyle/>
          <a:p>
            <a:endParaRPr lang="en-US"/>
          </a:p>
        </p:txBody>
      </p:sp>
      <p:sp>
        <p:nvSpPr>
          <p:cNvPr id="16"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bg1"/>
          </a:solidFill>
          <a:ln w="751" cap="flat">
            <a:noFill/>
            <a:prstDash val="solid"/>
            <a:miter/>
          </a:ln>
        </p:spPr>
        <p:txBody>
          <a:bodyPr rtlCol="0" anchor="ctr"/>
          <a:lstStyle/>
          <a:p>
            <a:endParaRPr lang="en-US"/>
          </a:p>
        </p:txBody>
      </p:sp>
      <p:sp>
        <p:nvSpPr>
          <p:cNvPr id="3" name="Tijdelijke aanduiding voor inhoud 2">
            <a:extLst>
              <a:ext uri="{FF2B5EF4-FFF2-40B4-BE49-F238E27FC236}">
                <a16:creationId xmlns:a16="http://schemas.microsoft.com/office/drawing/2014/main" id="{3C87719C-EA97-894E-B344-BB8C4E355D45}"/>
              </a:ext>
            </a:extLst>
          </p:cNvPr>
          <p:cNvSpPr>
            <a:spLocks noGrp="1"/>
          </p:cNvSpPr>
          <p:nvPr>
            <p:ph idx="1"/>
          </p:nvPr>
        </p:nvSpPr>
        <p:spPr>
          <a:xfrm>
            <a:off x="6096000" y="381935"/>
            <a:ext cx="4986955" cy="5974415"/>
          </a:xfrm>
        </p:spPr>
        <p:txBody>
          <a:bodyPr anchor="ctr">
            <a:normAutofit/>
          </a:bodyPr>
          <a:lstStyle/>
          <a:p>
            <a:r>
              <a:rPr lang="nl-NL" sz="2400" dirty="0"/>
              <a:t>Reinigen</a:t>
            </a:r>
          </a:p>
          <a:p>
            <a:pPr lvl="1"/>
            <a:r>
              <a:rPr lang="nl-NL" dirty="0"/>
              <a:t>Verwijderen organisch materiaal</a:t>
            </a:r>
          </a:p>
          <a:p>
            <a:pPr lvl="1"/>
            <a:r>
              <a:rPr lang="nl-NL" dirty="0"/>
              <a:t>Mest, urine, bloed, melk, voedselresten </a:t>
            </a:r>
            <a:r>
              <a:rPr lang="nl-NL" dirty="0" err="1"/>
              <a:t>etc</a:t>
            </a:r>
            <a:endParaRPr lang="nl-NL" dirty="0"/>
          </a:p>
          <a:p>
            <a:pPr lvl="1"/>
            <a:r>
              <a:rPr lang="nl-NL" dirty="0"/>
              <a:t>75% van ziektekiemen zijn weg</a:t>
            </a:r>
          </a:p>
          <a:p>
            <a:pPr lvl="1"/>
            <a:endParaRPr lang="nl-NL" dirty="0"/>
          </a:p>
          <a:p>
            <a:r>
              <a:rPr lang="nl-NL" sz="2400" dirty="0"/>
              <a:t>Ontsmetten </a:t>
            </a:r>
          </a:p>
          <a:p>
            <a:pPr lvl="1"/>
            <a:r>
              <a:rPr lang="nl-NL" dirty="0"/>
              <a:t>Het doden van ziektekiemen</a:t>
            </a:r>
          </a:p>
          <a:p>
            <a:pPr lvl="1"/>
            <a:r>
              <a:rPr lang="nl-NL" dirty="0"/>
              <a:t>Bacteriën, schimmels, virussen</a:t>
            </a:r>
          </a:p>
          <a:p>
            <a:pPr lvl="1"/>
            <a:endParaRPr lang="nl-NL" dirty="0"/>
          </a:p>
          <a:p>
            <a:pPr marL="457200" lvl="1" indent="0">
              <a:buNone/>
            </a:pPr>
            <a:endParaRPr lang="nl-NL" sz="1800" dirty="0"/>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54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4394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D2C161-D37B-2743-80B8-EA1D720BCE28}"/>
              </a:ext>
            </a:extLst>
          </p:cNvPr>
          <p:cNvSpPr>
            <a:spLocks noGrp="1"/>
          </p:cNvSpPr>
          <p:nvPr>
            <p:ph type="title"/>
          </p:nvPr>
        </p:nvSpPr>
        <p:spPr/>
        <p:txBody>
          <a:bodyPr/>
          <a:lstStyle/>
          <a:p>
            <a:r>
              <a:rPr lang="nl-NL" dirty="0"/>
              <a:t>Persoonlijke hygiëne</a:t>
            </a:r>
          </a:p>
        </p:txBody>
      </p:sp>
      <p:sp>
        <p:nvSpPr>
          <p:cNvPr id="3" name="Tijdelijke aanduiding voor inhoud 2">
            <a:extLst>
              <a:ext uri="{FF2B5EF4-FFF2-40B4-BE49-F238E27FC236}">
                <a16:creationId xmlns:a16="http://schemas.microsoft.com/office/drawing/2014/main" id="{CB0480A8-D228-B740-A497-C2BBC46BB2DC}"/>
              </a:ext>
            </a:extLst>
          </p:cNvPr>
          <p:cNvSpPr>
            <a:spLocks noGrp="1"/>
          </p:cNvSpPr>
          <p:nvPr>
            <p:ph idx="1"/>
          </p:nvPr>
        </p:nvSpPr>
        <p:spPr/>
        <p:txBody>
          <a:bodyPr/>
          <a:lstStyle/>
          <a:p>
            <a:pPr marL="514350" indent="-514350">
              <a:buAutoNum type="arabicPeriod"/>
            </a:pPr>
            <a:r>
              <a:rPr lang="nl-NL" dirty="0"/>
              <a:t>Steek je haren op</a:t>
            </a:r>
          </a:p>
          <a:p>
            <a:pPr marL="514350" indent="-514350">
              <a:buAutoNum type="arabicPeriod"/>
            </a:pPr>
            <a:r>
              <a:rPr lang="nl-NL" dirty="0"/>
              <a:t>Houd je nagels kort</a:t>
            </a:r>
          </a:p>
          <a:p>
            <a:pPr marL="514350" indent="-514350">
              <a:buAutoNum type="arabicPeriod"/>
            </a:pPr>
            <a:r>
              <a:rPr lang="nl-NL" dirty="0"/>
              <a:t>Was je handen met water en zeep</a:t>
            </a:r>
          </a:p>
          <a:p>
            <a:pPr marL="514350" indent="-514350">
              <a:buAutoNum type="arabicPeriod"/>
            </a:pPr>
            <a:r>
              <a:rPr lang="nl-NL" dirty="0"/>
              <a:t>Draag geen sieraden tijdens het werk</a:t>
            </a:r>
          </a:p>
          <a:p>
            <a:pPr marL="514350" indent="-514350">
              <a:buAutoNum type="arabicPeriod"/>
            </a:pPr>
            <a:r>
              <a:rPr lang="nl-NL" dirty="0"/>
              <a:t>Draag werkkleding</a:t>
            </a:r>
          </a:p>
          <a:p>
            <a:pPr marL="514350" indent="-514350">
              <a:buAutoNum type="arabicPeriod"/>
            </a:pPr>
            <a:r>
              <a:rPr lang="nl-NL" dirty="0"/>
              <a:t>Draag schoenen met weinig profiel</a:t>
            </a:r>
          </a:p>
        </p:txBody>
      </p:sp>
    </p:spTree>
    <p:extLst>
      <p:ext uri="{BB962C8B-B14F-4D97-AF65-F5344CB8AC3E}">
        <p14:creationId xmlns:p14="http://schemas.microsoft.com/office/powerpoint/2010/main" val="893903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itel 1">
            <a:extLst>
              <a:ext uri="{FF2B5EF4-FFF2-40B4-BE49-F238E27FC236}">
                <a16:creationId xmlns:a16="http://schemas.microsoft.com/office/drawing/2014/main" id="{EC768B9D-9D85-3048-9D25-73F1CFC9CF81}"/>
              </a:ext>
            </a:extLst>
          </p:cNvPr>
          <p:cNvSpPr>
            <a:spLocks noGrp="1"/>
          </p:cNvSpPr>
          <p:nvPr>
            <p:ph type="title"/>
          </p:nvPr>
        </p:nvSpPr>
        <p:spPr>
          <a:xfrm>
            <a:off x="1245072" y="1289765"/>
            <a:ext cx="3651101" cy="4270963"/>
          </a:xfrm>
        </p:spPr>
        <p:txBody>
          <a:bodyPr anchor="ctr">
            <a:normAutofit/>
          </a:bodyPr>
          <a:lstStyle/>
          <a:p>
            <a:pPr algn="ctr"/>
            <a:r>
              <a:rPr lang="nl-NL" sz="2900" dirty="0" err="1">
                <a:solidFill>
                  <a:schemeClr val="bg1"/>
                </a:solidFill>
              </a:rPr>
              <a:t>Meldingsplichtige</a:t>
            </a:r>
            <a:r>
              <a:rPr lang="nl-NL" sz="2900" dirty="0">
                <a:solidFill>
                  <a:schemeClr val="bg1"/>
                </a:solidFill>
              </a:rPr>
              <a:t>/ aangifteplichtige ziektes </a:t>
            </a:r>
          </a:p>
        </p:txBody>
      </p:sp>
      <p:sp>
        <p:nvSpPr>
          <p:cNvPr id="2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2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Tijdelijke aanduiding voor inhoud 2">
            <a:extLst>
              <a:ext uri="{FF2B5EF4-FFF2-40B4-BE49-F238E27FC236}">
                <a16:creationId xmlns:a16="http://schemas.microsoft.com/office/drawing/2014/main" id="{7172E5E7-85AA-B145-8DB7-E9617A434C32}"/>
              </a:ext>
            </a:extLst>
          </p:cNvPr>
          <p:cNvSpPr>
            <a:spLocks noGrp="1"/>
          </p:cNvSpPr>
          <p:nvPr>
            <p:ph idx="1"/>
          </p:nvPr>
        </p:nvSpPr>
        <p:spPr>
          <a:xfrm>
            <a:off x="6397039" y="381935"/>
            <a:ext cx="4685916" cy="5974415"/>
          </a:xfrm>
        </p:spPr>
        <p:txBody>
          <a:bodyPr anchor="ctr">
            <a:normAutofit/>
          </a:bodyPr>
          <a:lstStyle/>
          <a:p>
            <a:r>
              <a:rPr lang="nl-NL" sz="3200" dirty="0"/>
              <a:t>Hebben we eerder behandeld!</a:t>
            </a:r>
          </a:p>
          <a:p>
            <a:endParaRPr lang="nl-NL" sz="3200" dirty="0"/>
          </a:p>
          <a:p>
            <a:r>
              <a:rPr lang="nl-NL" sz="3200" dirty="0"/>
              <a:t>Wat was het ook alweer? </a:t>
            </a:r>
          </a:p>
          <a:p>
            <a:endParaRPr lang="nl-NL" sz="3200" dirty="0"/>
          </a:p>
          <a:p>
            <a:pPr marL="0" indent="0">
              <a:buNone/>
            </a:pPr>
            <a:endParaRPr lang="nl-NL" sz="1800" dirty="0"/>
          </a:p>
        </p:txBody>
      </p:sp>
      <p:sp>
        <p:nvSpPr>
          <p:cNvPr id="25"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26"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54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6223818"/>
      </p:ext>
    </p:extLst>
  </p:cSld>
  <p:clrMapOvr>
    <a:masterClrMapping/>
  </p:clrMapOvr>
</p:sld>
</file>

<file path=ppt/theme/theme1.xml><?xml version="1.0" encoding="utf-8"?>
<a:theme xmlns:a="http://schemas.openxmlformats.org/drawingml/2006/main" name="GradientVTI">
  <a:themeElements>
    <a:clrScheme name="Office">
      <a:dk1>
        <a:srgbClr val="000000"/>
      </a:dk1>
      <a:lt1>
        <a:srgbClr val="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Univers">
      <a:majorFont>
        <a:latin typeface="Univers"/>
        <a:ea typeface=""/>
        <a:cs typeface=""/>
      </a:majorFont>
      <a:minorFont>
        <a:latin typeface="Univer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VTI" id="{605F9078-86F9-4258-A3E1-F8EFF02AE8CC}" vid="{4848699B-BB01-41E3-9EC4-3D97DFE5292B}"/>
    </a:ext>
  </a:extLst>
</a:theme>
</file>

<file path=docProps/app.xml><?xml version="1.0" encoding="utf-8"?>
<Properties xmlns="http://schemas.openxmlformats.org/officeDocument/2006/extended-properties" xmlns:vt="http://schemas.openxmlformats.org/officeDocument/2006/docPropsVTypes">
  <TotalTime>27</TotalTime>
  <Words>349</Words>
  <Application>Microsoft Office PowerPoint</Application>
  <PresentationFormat>Breedbeeld</PresentationFormat>
  <Paragraphs>66</Paragraphs>
  <Slides>13</Slides>
  <Notes>0</Notes>
  <HiddenSlides>0</HiddenSlides>
  <MMClips>1</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13</vt:i4>
      </vt:variant>
    </vt:vector>
  </HeadingPairs>
  <TitlesOfParts>
    <vt:vector size="16" baseType="lpstr">
      <vt:lpstr>Arial</vt:lpstr>
      <vt:lpstr>Univers</vt:lpstr>
      <vt:lpstr>GradientVTI</vt:lpstr>
      <vt:lpstr>Volksgezondheid en meldplicht</vt:lpstr>
      <vt:lpstr>Lesdoelen </vt:lpstr>
      <vt:lpstr>Introductiefilmpje </vt:lpstr>
      <vt:lpstr>Waar denken jullie aan als het gaat om volksgezondheid op stage </vt:lpstr>
      <vt:lpstr>Hygiene </vt:lpstr>
      <vt:lpstr>Waarom Hygiëne? </vt:lpstr>
      <vt:lpstr>Verschillen reinigen en ontsmetten </vt:lpstr>
      <vt:lpstr>Persoonlijke hygiëne</vt:lpstr>
      <vt:lpstr>Meldingsplichtige/ aangifteplichtige ziektes </vt:lpstr>
      <vt:lpstr>Meldingsplichtige/aangifteplichtige ziektes:</vt:lpstr>
      <vt:lpstr>Opdracht </vt:lpstr>
      <vt:lpstr>Lesdoelen </vt:lpstr>
      <vt:lpstr>Tot volgende week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Volksgezondheid en meldplicht</dc:title>
  <dc:creator>Straten, Maxime van</dc:creator>
  <cp:lastModifiedBy>Cristel Dorenbusch</cp:lastModifiedBy>
  <cp:revision>1</cp:revision>
  <dcterms:created xsi:type="dcterms:W3CDTF">2022-04-11T04:55:11Z</dcterms:created>
  <dcterms:modified xsi:type="dcterms:W3CDTF">2022-05-08T18:45:32Z</dcterms:modified>
</cp:coreProperties>
</file>